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7BBE-D3B1-4A03-978E-3AB80190E87B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0EA2-1BD7-4EF8-8CEF-83DE89BA9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85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7BBE-D3B1-4A03-978E-3AB80190E87B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0EA2-1BD7-4EF8-8CEF-83DE89BA9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8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7BBE-D3B1-4A03-978E-3AB80190E87B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0EA2-1BD7-4EF8-8CEF-83DE89BA9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01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7BBE-D3B1-4A03-978E-3AB80190E87B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0EA2-1BD7-4EF8-8CEF-83DE89BA9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62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7BBE-D3B1-4A03-978E-3AB80190E87B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0EA2-1BD7-4EF8-8CEF-83DE89BA9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47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7BBE-D3B1-4A03-978E-3AB80190E87B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0EA2-1BD7-4EF8-8CEF-83DE89BA9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26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7BBE-D3B1-4A03-978E-3AB80190E87B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0EA2-1BD7-4EF8-8CEF-83DE89BA9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7BBE-D3B1-4A03-978E-3AB80190E87B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0EA2-1BD7-4EF8-8CEF-83DE89BA9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340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7BBE-D3B1-4A03-978E-3AB80190E87B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0EA2-1BD7-4EF8-8CEF-83DE89BA9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0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7BBE-D3B1-4A03-978E-3AB80190E87B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0EA2-1BD7-4EF8-8CEF-83DE89BA9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32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7BBE-D3B1-4A03-978E-3AB80190E87B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0EA2-1BD7-4EF8-8CEF-83DE89BA9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32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B7BBE-D3B1-4A03-978E-3AB80190E87B}" type="datetimeFigureOut">
              <a:rPr lang="en-GB" smtClean="0"/>
              <a:t>30/08/2017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30EA2-1BD7-4EF8-8CEF-83DE89BA9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76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070797" y="0"/>
            <a:ext cx="3350420" cy="1325563"/>
          </a:xfrm>
        </p:spPr>
        <p:txBody>
          <a:bodyPr/>
          <a:lstStyle/>
          <a:p>
            <a:r>
              <a:rPr lang="en-GB" u="sng" dirty="0" smtClean="0"/>
              <a:t>Drawing skills</a:t>
            </a:r>
            <a:endParaRPr lang="en-GB" u="sn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1" y="1268760"/>
            <a:ext cx="8384146" cy="5405718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9718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8048" y="274638"/>
            <a:ext cx="3682752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Correct drawing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9082" y="4551569"/>
            <a:ext cx="4621696" cy="112754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Incorrect drawing !!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15052"/>
            <a:ext cx="4392488" cy="6742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319510" y="5576798"/>
            <a:ext cx="4631268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Shading present</a:t>
            </a:r>
          </a:p>
          <a:p>
            <a:r>
              <a:rPr lang="en-GB" dirty="0"/>
              <a:t>Label lines not touching correct place (cell wall)</a:t>
            </a:r>
          </a:p>
          <a:p>
            <a:r>
              <a:rPr lang="en-GB" dirty="0"/>
              <a:t>Label lines not parallel with top of page</a:t>
            </a:r>
          </a:p>
          <a:p>
            <a:r>
              <a:rPr lang="en-GB" dirty="0"/>
              <a:t>No magnification given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1524000" y="6265022"/>
            <a:ext cx="4716016" cy="620688"/>
          </a:xfrm>
          <a:prstGeom prst="ellipse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770783" y="5115339"/>
            <a:ext cx="1469233" cy="649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671930" y="1417638"/>
            <a:ext cx="1722783" cy="782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28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Drawing skills</vt:lpstr>
      <vt:lpstr>Correct drawing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Drawing skills</dc:title>
  <dc:creator>Sarah Gibson</dc:creator>
  <cp:lastModifiedBy>Sarah Gibson</cp:lastModifiedBy>
  <cp:revision>1</cp:revision>
  <dcterms:created xsi:type="dcterms:W3CDTF">2017-08-30T21:57:13Z</dcterms:created>
  <dcterms:modified xsi:type="dcterms:W3CDTF">2017-08-30T21:57:20Z</dcterms:modified>
</cp:coreProperties>
</file>