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01025-CDC3-4937-AAAB-D91CEF08D18B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EEB3-D5F9-41A4-9B17-AB68A460B1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A4 summary with question on either </a:t>
            </a:r>
            <a:r>
              <a:rPr lang="en-GB" dirty="0" err="1" smtClean="0"/>
              <a:t>endotherms</a:t>
            </a:r>
            <a:r>
              <a:rPr lang="en-GB" dirty="0" smtClean="0"/>
              <a:t> or </a:t>
            </a:r>
            <a:r>
              <a:rPr lang="en-GB" dirty="0" err="1" smtClean="0"/>
              <a:t>ectotherms</a:t>
            </a:r>
            <a:r>
              <a:rPr lang="en-GB" dirty="0" smtClean="0"/>
              <a:t>, must include</a:t>
            </a:r>
            <a:r>
              <a:rPr lang="en-GB" baseline="0" dirty="0" smtClean="0"/>
              <a:t> definition of those terms.  Use pages 8-11 in book.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EEB3-D5F9-41A4-9B17-AB68A460B1C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A6841A-BD74-4A05-882D-E80B9FC4C60A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9602DC-1D0D-4F68-9A92-E7004D9E5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zpPbDGHOZ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Ectotherms</a:t>
            </a:r>
            <a:r>
              <a:rPr lang="en-GB" dirty="0" smtClean="0"/>
              <a:t> &amp; </a:t>
            </a:r>
            <a:r>
              <a:rPr lang="en-GB" dirty="0" err="1" smtClean="0"/>
              <a:t>Endotherms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2748920"/>
          </a:xfrm>
        </p:spPr>
        <p:txBody>
          <a:bodyPr>
            <a:normAutofit/>
          </a:bodyPr>
          <a:lstStyle/>
          <a:p>
            <a:r>
              <a:rPr lang="en-GB" dirty="0" smtClean="0"/>
              <a:t>Learning Objective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about </a:t>
            </a:r>
            <a:r>
              <a:rPr lang="en-GB" dirty="0" err="1" smtClean="0"/>
              <a:t>endotherms</a:t>
            </a:r>
            <a:r>
              <a:rPr lang="en-GB" dirty="0" smtClean="0"/>
              <a:t> &amp; </a:t>
            </a:r>
            <a:r>
              <a:rPr lang="en-GB" dirty="0" err="1" smtClean="0"/>
              <a:t>ectotherms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Describe the physiological and behavioural responses that maintain a constant core body temperature in </a:t>
            </a:r>
            <a:r>
              <a:rPr lang="en-GB" dirty="0" err="1" smtClean="0"/>
              <a:t>ectotherms</a:t>
            </a:r>
            <a:r>
              <a:rPr lang="en-GB" dirty="0" smtClean="0"/>
              <a:t> &amp; </a:t>
            </a:r>
            <a:r>
              <a:rPr lang="en-GB" dirty="0" err="1" smtClean="0"/>
              <a:t>endotherms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 Marine Iguanas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http://www.youtube.com/watch?v=czpPbDGHOZA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 Independent </a:t>
            </a:r>
            <a:r>
              <a:rPr lang="en-GB" dirty="0" err="1" smtClean="0"/>
              <a:t>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Person 1:</a:t>
            </a:r>
          </a:p>
          <a:p>
            <a:pPr lvl="1"/>
            <a:r>
              <a:rPr lang="en-GB" dirty="0" smtClean="0"/>
              <a:t>How do </a:t>
            </a:r>
            <a:r>
              <a:rPr lang="en-GB" dirty="0" err="1" smtClean="0"/>
              <a:t>Ectotherms</a:t>
            </a:r>
            <a:r>
              <a:rPr lang="en-GB" dirty="0" smtClean="0"/>
              <a:t> maintain a core body temperature?</a:t>
            </a:r>
          </a:p>
          <a:p>
            <a:pPr lvl="2"/>
            <a:r>
              <a:rPr lang="en-GB" dirty="0" smtClean="0"/>
              <a:t>Physiological Responses</a:t>
            </a:r>
          </a:p>
          <a:p>
            <a:pPr lvl="2"/>
            <a:r>
              <a:rPr lang="en-GB" dirty="0" smtClean="0"/>
              <a:t>Behavioural Responses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Person 2:</a:t>
            </a:r>
          </a:p>
          <a:p>
            <a:pPr lvl="1"/>
            <a:r>
              <a:rPr lang="en-GB" dirty="0" smtClean="0"/>
              <a:t>How do </a:t>
            </a:r>
            <a:r>
              <a:rPr lang="en-GB" dirty="0" err="1" smtClean="0"/>
              <a:t>Endotherms</a:t>
            </a:r>
            <a:r>
              <a:rPr lang="en-GB" dirty="0" smtClean="0"/>
              <a:t> maintain a core body temperature?</a:t>
            </a:r>
          </a:p>
          <a:p>
            <a:pPr lvl="2"/>
            <a:r>
              <a:rPr lang="en-GB" dirty="0" smtClean="0"/>
              <a:t>Physiological Responses</a:t>
            </a:r>
          </a:p>
          <a:p>
            <a:pPr lvl="3"/>
            <a:r>
              <a:rPr lang="en-GB" dirty="0" smtClean="0"/>
              <a:t>With reference to peripheral temperature receptors, hypothalamus &amp; effectors in skin and muscles</a:t>
            </a:r>
          </a:p>
          <a:p>
            <a:pPr lvl="2"/>
            <a:r>
              <a:rPr lang="en-GB" dirty="0" smtClean="0"/>
              <a:t>Behavioural Responses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3180968"/>
          </a:xfrm>
        </p:spPr>
        <p:txBody>
          <a:bodyPr>
            <a:normAutofit/>
          </a:bodyPr>
          <a:lstStyle/>
          <a:p>
            <a:r>
              <a:rPr lang="en-GB" dirty="0" smtClean="0"/>
              <a:t>Assessment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the key points to the other person in your pair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Can they now answer the questions on either page 9 or 11?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Learning Test: </a:t>
            </a:r>
            <a:br>
              <a:rPr lang="en-GB" smtClean="0"/>
            </a:br>
            <a:r>
              <a:rPr lang="en-GB" smtClean="0"/>
              <a:t>Endotherms</a:t>
            </a:r>
            <a:r>
              <a:rPr lang="en-GB" dirty="0" smtClean="0"/>
              <a:t> </a:t>
            </a:r>
            <a:r>
              <a:rPr lang="en-GB" dirty="0" smtClean="0"/>
              <a:t>June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76872"/>
            <a:ext cx="8229600" cy="4781128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r">
              <a:buNone/>
            </a:pPr>
            <a:r>
              <a:rPr lang="en-GB" dirty="0" smtClean="0"/>
              <a:t>[5]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9228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Endotherms</a:t>
            </a:r>
            <a:r>
              <a:rPr lang="en-GB" dirty="0" smtClean="0"/>
              <a:t> June 10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495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144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Ectotherms &amp; Endotherms</vt:lpstr>
      <vt:lpstr>Learning Objective   Success Criteria</vt:lpstr>
      <vt:lpstr>Starter: Marine Iguanas</vt:lpstr>
      <vt:lpstr>Task: Independent LEarning</vt:lpstr>
      <vt:lpstr>Assessment   Plenary</vt:lpstr>
      <vt:lpstr>Learning Test:  Endotherms June 10</vt:lpstr>
      <vt:lpstr>Endotherms June 10 Markscheme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Ectotherms &amp; Endotherms</dc:title>
  <dc:creator>lwilson</dc:creator>
  <cp:lastModifiedBy>lwilson</cp:lastModifiedBy>
  <cp:revision>3</cp:revision>
  <dcterms:created xsi:type="dcterms:W3CDTF">2014-07-09T09:32:27Z</dcterms:created>
  <dcterms:modified xsi:type="dcterms:W3CDTF">2014-07-09T09:44:31Z</dcterms:modified>
</cp:coreProperties>
</file>