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A21D-67E4-4BD2-8F30-24E9BC1A6B60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19D0E-FA8E-4651-A397-3694CCD7448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the students the pictures</a:t>
            </a:r>
            <a:r>
              <a:rPr lang="en-GB" baseline="0" dirty="0" smtClean="0"/>
              <a:t> cut up. Ask them to put them into groups. Hopefully they will recognise three different sorts of cells.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 membrane bound nucleus and organelles to group Pro and </a:t>
            </a:r>
            <a:r>
              <a:rPr lang="en-GB" baseline="0" dirty="0" err="1" smtClean="0"/>
              <a:t>Euk</a:t>
            </a:r>
            <a:r>
              <a:rPr lang="en-GB" baseline="0" dirty="0" smtClean="0"/>
              <a:t> and cell wall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cell membrane </a:t>
            </a:r>
            <a:r>
              <a:rPr lang="en-GB" baseline="0" smtClean="0"/>
              <a:t>to group </a:t>
            </a:r>
            <a:r>
              <a:rPr lang="en-GB" baseline="0" dirty="0" smtClean="0"/>
              <a:t>plant and animal cells.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19D0E-FA8E-4651-A397-3694CCD74480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00E6-EE96-4DC7-B386-FE2A1A20AECF}" type="datetimeFigureOut">
              <a:rPr lang="en-GB" smtClean="0"/>
              <a:t>23/07/2013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D8C1C-01C8-4C81-9569-7AB0C5416E5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http://www.google.co.uk/url?sa=i&amp;rct=j&amp;q=bacterial%20cell%20electron%20microscope&amp;source=images&amp;cd=&amp;cad=rja&amp;docid=sUx7mIBbW8UQSM&amp;tbnid=iju0x7gmp8EgGM:&amp;ved=0CAUQjRw&amp;url=http%3A%2F%2Ftextbookofbacteriology.net%2Fthemicrobialworld%2FStructure.html&amp;ei=g93uUe2HOcKl0wXUloHgDw&amp;bvm=bv.49641647,d.ZGU&amp;psig=AFQjCNGZEeReOSQGqzftmtR-ZAu7YyPStw&amp;ust=1374695117872278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7.gif"/><Relationship Id="rId4" Type="http://schemas.openxmlformats.org/officeDocument/2006/relationships/image" Target="../media/image2.jpeg"/><Relationship Id="rId9" Type="http://schemas.openxmlformats.org/officeDocument/2006/relationships/hyperlink" Target="http://www.google.co.uk/url?sa=i&amp;rct=j&amp;q=plant+cell+EM+pictures&amp;source=images&amp;cd=&amp;cad=rja&amp;docid=876kquX_8atCQM&amp;tbnid=4sm2mz6vipbhaM:&amp;ved=0CAUQjRw&amp;url=http%3A%2F%2Flibrary.thinkquest.org%2F3564%2Fgallery.html&amp;ei=GuLuUYLlBoOg0wXD_4G4Aw&amp;bvm=bv.49641647,d.ZGU&amp;psig=AFQjCNGmvcGVdR920LYLudT-Wc9zs111IQ&amp;ust=137469611312287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7.gif"/><Relationship Id="rId5" Type="http://schemas.openxmlformats.org/officeDocument/2006/relationships/image" Target="../media/image2.jpeg"/><Relationship Id="rId10" Type="http://schemas.openxmlformats.org/officeDocument/2006/relationships/hyperlink" Target="http://www.google.co.uk/url?sa=i&amp;rct=j&amp;q=plant+cell+EM+pictures&amp;source=images&amp;cd=&amp;cad=rja&amp;docid=876kquX_8atCQM&amp;tbnid=4sm2mz6vipbhaM:&amp;ved=0CAUQjRw&amp;url=http%3A%2F%2Flibrary.thinkquest.org%2F3564%2Fgallery.html&amp;ei=GuLuUYLlBoOg0wXD_4G4Aw&amp;bvm=bv.49641647,d.ZGU&amp;psig=AFQjCNGmvcGVdR920LYLudT-Wc9zs111IQ&amp;ust=1374696113122874" TargetMode="External"/><Relationship Id="rId4" Type="http://schemas.openxmlformats.org/officeDocument/2006/relationships/hyperlink" Target="http://www.google.co.uk/url?sa=i&amp;rct=j&amp;q=bacterial%20cell%20electron%20microscope&amp;source=images&amp;cd=&amp;cad=rja&amp;docid=sUx7mIBbW8UQSM&amp;tbnid=iju0x7gmp8EgGM:&amp;ved=0CAUQjRw&amp;url=http%3A%2F%2Ftextbookofbacteriology.net%2Fthemicrobialworld%2FStructure.html&amp;ei=g93uUe2HOcKl0wXUloHgDw&amp;bvm=bv.49641647,d.ZGU&amp;psig=AFQjCNGZEeReOSQGqzftmtR-ZAu7YyPStw&amp;ust=1374695117872278" TargetMode="External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ourse1.winona.edu/sberg/IMAGES/bact-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936104" cy="2510223"/>
          </a:xfrm>
          <a:prstGeom prst="rect">
            <a:avLst/>
          </a:prstGeom>
          <a:noFill/>
        </p:spPr>
      </p:pic>
      <p:pic>
        <p:nvPicPr>
          <p:cNvPr id="11268" name="Picture 4" descr="http://textbookofbacteriology.net/themicrobialworld/streptocw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14675"/>
            <a:ext cx="3343275" cy="3743325"/>
          </a:xfrm>
          <a:prstGeom prst="rect">
            <a:avLst/>
          </a:prstGeom>
          <a:noFill/>
        </p:spPr>
      </p:pic>
      <p:pic>
        <p:nvPicPr>
          <p:cNvPr id="11270" name="Picture 6" descr="http://www.tokresource.org/tok_classes/biobiobio/biomenu/review_questions/review_eukaryotes/ProstateCancerC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0648"/>
            <a:ext cx="2343150" cy="2381250"/>
          </a:xfrm>
          <a:prstGeom prst="rect">
            <a:avLst/>
          </a:prstGeom>
          <a:noFill/>
        </p:spPr>
      </p:pic>
      <p:pic>
        <p:nvPicPr>
          <p:cNvPr id="11272" name="Picture 8" descr="http://course1.winona.edu/sberg/IMAGES/plt-ce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32656"/>
            <a:ext cx="2448272" cy="2702892"/>
          </a:xfrm>
          <a:prstGeom prst="rect">
            <a:avLst/>
          </a:prstGeom>
          <a:noFill/>
        </p:spPr>
      </p:pic>
      <p:pic>
        <p:nvPicPr>
          <p:cNvPr id="11274" name="Picture 10" descr="http://course1.winona.edu/sberg/IMAGES/em-cel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60648"/>
            <a:ext cx="2060228" cy="2557825"/>
          </a:xfrm>
          <a:prstGeom prst="rect">
            <a:avLst/>
          </a:prstGeom>
          <a:noFill/>
        </p:spPr>
      </p:pic>
      <p:pic>
        <p:nvPicPr>
          <p:cNvPr id="11276" name="Picture 12" descr="http://library.thinkquest.org/3564/Cells/cell92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717032"/>
            <a:ext cx="2160639" cy="2773437"/>
          </a:xfrm>
          <a:prstGeom prst="rect">
            <a:avLst/>
          </a:prstGeom>
          <a:noFill/>
        </p:spPr>
      </p:pic>
      <p:pic>
        <p:nvPicPr>
          <p:cNvPr id="11278" name="Picture 14" descr="http://library.thinkquest.org/3564/Cells/cell93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3" y="3683680"/>
            <a:ext cx="2592288" cy="2814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ourse1.winona.edu/sberg/IMAGES/bact-e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936104" cy="2510223"/>
          </a:xfrm>
          <a:prstGeom prst="rect">
            <a:avLst/>
          </a:prstGeom>
          <a:noFill/>
        </p:spPr>
      </p:pic>
      <p:pic>
        <p:nvPicPr>
          <p:cNvPr id="11268" name="Picture 4" descr="http://textbookofbacteriology.net/themicrobialworld/streptocw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114675"/>
            <a:ext cx="3343275" cy="3743325"/>
          </a:xfrm>
          <a:prstGeom prst="rect">
            <a:avLst/>
          </a:prstGeom>
          <a:noFill/>
        </p:spPr>
      </p:pic>
      <p:pic>
        <p:nvPicPr>
          <p:cNvPr id="11270" name="Picture 6" descr="http://www.tokresource.org/tok_classes/biobiobio/biomenu/review_questions/review_eukaryotes/ProstateCancerCe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60648"/>
            <a:ext cx="2343150" cy="2381250"/>
          </a:xfrm>
          <a:prstGeom prst="rect">
            <a:avLst/>
          </a:prstGeom>
          <a:noFill/>
        </p:spPr>
      </p:pic>
      <p:pic>
        <p:nvPicPr>
          <p:cNvPr id="11272" name="Picture 8" descr="http://course1.winona.edu/sberg/IMAGES/plt-cel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332656"/>
            <a:ext cx="2448272" cy="2702892"/>
          </a:xfrm>
          <a:prstGeom prst="rect">
            <a:avLst/>
          </a:prstGeom>
          <a:noFill/>
        </p:spPr>
      </p:pic>
      <p:pic>
        <p:nvPicPr>
          <p:cNvPr id="11274" name="Picture 10" descr="http://course1.winona.edu/sberg/IMAGES/em-cel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260648"/>
            <a:ext cx="2060228" cy="2557825"/>
          </a:xfrm>
          <a:prstGeom prst="rect">
            <a:avLst/>
          </a:prstGeom>
          <a:noFill/>
        </p:spPr>
      </p:pic>
      <p:pic>
        <p:nvPicPr>
          <p:cNvPr id="11276" name="Picture 12" descr="http://library.thinkquest.org/3564/Cells/cell92-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3717032"/>
            <a:ext cx="2160639" cy="2773437"/>
          </a:xfrm>
          <a:prstGeom prst="rect">
            <a:avLst/>
          </a:prstGeom>
          <a:noFill/>
        </p:spPr>
      </p:pic>
      <p:pic>
        <p:nvPicPr>
          <p:cNvPr id="11278" name="Picture 14" descr="http://library.thinkquest.org/3564/Cells/cell93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3" y="3683680"/>
            <a:ext cx="2592288" cy="28142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2852936"/>
            <a:ext cx="12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prokaryote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67744" y="2780928"/>
            <a:ext cx="96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Plant (E)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924944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Animal (E)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270892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Animal (E)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6488668"/>
            <a:ext cx="969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Plant (E)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563888" y="6488668"/>
            <a:ext cx="119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Proctist</a:t>
            </a:r>
            <a:r>
              <a:rPr lang="en-GB" dirty="0" smtClean="0"/>
              <a:t> (E)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6418328"/>
            <a:ext cx="1210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prokaryote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</Words>
  <Application>Microsoft Office PowerPoint</Application>
  <PresentationFormat>On-screen Show (4:3)</PresentationFormat>
  <Paragraphs>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seranb</dc:creator>
  <cp:lastModifiedBy>seranb</cp:lastModifiedBy>
  <cp:revision>4</cp:revision>
  <dcterms:created xsi:type="dcterms:W3CDTF">2013-07-23T19:47:15Z</dcterms:created>
  <dcterms:modified xsi:type="dcterms:W3CDTF">2013-07-23T20:20:29Z</dcterms:modified>
</cp:coreProperties>
</file>