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2" r:id="rId3"/>
    <p:sldId id="274" r:id="rId4"/>
    <p:sldId id="261" r:id="rId5"/>
    <p:sldId id="260" r:id="rId6"/>
    <p:sldId id="283" r:id="rId7"/>
    <p:sldId id="258" r:id="rId8"/>
    <p:sldId id="259" r:id="rId9"/>
    <p:sldId id="265" r:id="rId10"/>
    <p:sldId id="264" r:id="rId11"/>
    <p:sldId id="266" r:id="rId12"/>
    <p:sldId id="284" r:id="rId13"/>
    <p:sldId id="279" r:id="rId14"/>
    <p:sldId id="280" r:id="rId15"/>
    <p:sldId id="285" r:id="rId16"/>
    <p:sldId id="275" r:id="rId17"/>
    <p:sldId id="276" r:id="rId18"/>
    <p:sldId id="277" r:id="rId19"/>
    <p:sldId id="278" r:id="rId20"/>
    <p:sldId id="273" r:id="rId21"/>
    <p:sldId id="268" r:id="rId22"/>
    <p:sldId id="267" r:id="rId23"/>
    <p:sldId id="269" r:id="rId24"/>
    <p:sldId id="270" r:id="rId25"/>
    <p:sldId id="286" r:id="rId26"/>
    <p:sldId id="271" r:id="rId27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1" autoAdjust="0"/>
  </p:normalViewPr>
  <p:slideViewPr>
    <p:cSldViewPr>
      <p:cViewPr varScale="1">
        <p:scale>
          <a:sx n="107" d="100"/>
          <a:sy n="107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F5587-059F-4FBD-9594-00A16636026F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8C768-82FC-447B-BA67-0CAA37D45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5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06T10:44:44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13547 12241 0,'0'71'15,"0"-18"-15,17-18 0,-17-17 16,0-1-16,-17-34 31,-1-36-15,18 0-16,-18-18 15,18-17 1,18 0-16,-18 17 0,18 1 15,-1-1 1,-17 18-16,18 18 16,17 0-16,-17 0 15,-1 35-15,19 0 16,-19 0-1,1 35-15,0 0 16,-1 18-16,1 0 16,0 18-16,-1-1 15,1 18 1,0-17-1,-1-1-15,-17-34 16,18-1-16,-1-17 16,1-36 15,-18-35-31,0-18 15,18 1-15,-18-1 16,17-17-16,-17 0 16,18 35-1,17 0-15,-17 18 16,0 0-16,17 17 15,0 18-15,0 0 16,1 35 0,-19 1-1,1 16-15,0 19 16,-1 17-16,-17 0 0,18 1 15,0-19 1,-1 18-16,1-35 16,-1-18-1,1-17-15,0 0 16,-1-36-16,19-35 15,-19 18-15,1-36 16,17 18 0,0 1-16,18-1 15</inkml:trace>
  <inkml:trace contextRef="#ctx0" brushRef="#br0" timeOffset="343.2">14728 11853 0,'-17'-17'15,"-1"17"-15,-17 17 0,0 1 16,-1 35-16,-17-18 16,36 18-16,-18 18 31,17-18-31,36-1 15,-1 1-15,18-17 16,1-19-16,17 1 16,0-36-16,-1 1 15,1-19-15,0-17 16,-17 18-16,-19-18 15,1 0 1,-18 0-16,-18 1 16,-17 16-1,17 19 1,-17 17-16,0-18 0,17 18 15</inkml:trace>
  <inkml:trace contextRef="#ctx0" brushRef="#br0" timeOffset="717.6">14993 12259 0,'18'53'0,"-18"-35"15,17-18-15,-17-18 16,0-17 0,-17-18-16,17 0 15,17-18 16,-17 18-31,18-17 0,17 17 0,1 18 16,-1-1-16,0 36 31,0 0-31,1 36 16,-1-1-16,-17 18 15,17 0-15,-18 17 16,1 1 0,0-18-16,-1 0 15,1-18-15,0-17 16</inkml:trace>
  <inkml:trace contextRef="#ctx0" brushRef="#br0" timeOffset="1138.8">15804 11836 0,'-35'17'15,"0"1"-15,17 17 16,-17 18-16,0 0 16,17 0-16,18 0 15,0 0 1,18 0-16,-1-18 15,19-35-15,17 18 16,17-36 0,1 0-16,17-35 15,-35 18-15,0-18 16,-18 0-16,-17 0 15,-18 1 1,-18-19-16,-17 36 16,-18-1-16,17 19 15,-16-1-15,-1 18 16,0 18-1,17-1-15,19 19 16</inkml:trace>
  <inkml:trace contextRef="#ctx0" brushRef="#br0" timeOffset="1981.2">15011 12559 0,'0'-35'16,"0"17"-16,-18 0 15,-17 1-15,-18 17 16,0 0-16,0 17 15,-18 1 1,19 17-16,-1 1 16,17-1-16,36 0 15,0 0-15,36 1 16,17-1-1,-1 0 1,19-17-16,0 17 0,-1-17 16,-17 17-1,-35 0-15,-1-17 16,-17 17-1,-17 1-15,-19-19 16,-17 1-16,1-1 16,-19-17-16,18 0 15,-17-17 1,34-18-16,1-1 15</inkml:trace>
  <inkml:trace contextRef="#ctx0" brushRef="#br0" timeOffset="2449.2">15399 12577 0,'-18'-36'0,"-17"36"16,-18 18-16,0 0 15,0 17-15,0 18 16,18 17-16,17-17 15,1 0 1,34-18-16,19 1 16,-19-36-16,36 0 15,0-36-15,0 1 16,0 0-1,-18 0 1,-17-1-16,17-17 0,-35 18 16,0 0-1,0 17-15,0 36 16,0 17-1,0 18-15,0 0 16,18 17 0,-1-17-16,19-17 15,-1-1 1,18-35-16,0 0 15,0-18-15</inkml:trace>
  <inkml:trace contextRef="#ctx0" brushRef="#br0" timeOffset="2714.4">15875 12488 0,'-35'18'16,"-1"0"-16,1 17 15,0 0-15,0 18 16,17 0-16,0 0 0,18 0 16,18 0-1,0-18-15,35 0 16,-1-17-1,19 0-15,0-36 0,-19-17 32</inkml:trace>
  <inkml:trace contextRef="#ctx0" brushRef="#br0" timeOffset="2964">16281 12541 0,'-18'0'15,"0"-17"-15,-17 17 16,-18 17-16,18 1 15,-18 17-15,18 0 16,-1 18 0,19-17-1,-1 17-15,36-1 0,17-16 16,0-1-16,36-17 15,-18-1 1,17-17 0,-17-17-16,0-19 0,0 1 15</inkml:trace>
  <inkml:trace contextRef="#ctx0" brushRef="#br0" timeOffset="3369.6">16510 12347 0,'18'53'0,"-1"0"16,-17 0-16,0 18 15,0-1-15,0 18 16,0-17-16,18-1 15,-18-34 1,18-19-16,-1 1 16,-17-36-1,18-17-15,-18-18 16,0-17-1,17-1 1,-17 0-16,36 19 0,-1 34 16,-17 18-1,17 0-15,-17 35 16,17 0-1,-17 1-15,-1 17 16,18 0-16,-17-1 16,0 1-16,-1-17 15,19-1 1,17-17-16</inkml:trace>
  <inkml:trace contextRef="#ctx0" brushRef="#br0" timeOffset="3806.4">17216 12559 0,'-36'-18'0,"1"18"0,-18 18 16,0 0-16,0 17 15,18 18 1,0-18-16,35 18 16,0 0-1,17-18-15,19 18 16,-1-35-16,18-18 15,-18-18-15,18 0 16,-18-17-16,1 0 16,-19 0-16,1-18 15,-1 0 1,1 17-16,-18 19 15,-18 52 17,18 0-32,-17 1 15,17 17-15,17-1 16,1-16-1,17-1-15,1-17 16,17-1 0,-18-34-16</inkml:trace>
  <inkml:trace contextRef="#ctx0" brushRef="#br0" timeOffset="4180.8">17657 12594 0,'0'-17'0,"0"34"15,-18 18 1,0 18-1,18 0-15,0-17 0,0 16 32,0-34-32,0 0 15,0-36 1,0-35-1,18 0-15,-18 18 16,0-18 0,18-17-16,-1 34 15,1 19-15,-1-1 16,1 18-16,-18 35 31,18-17-31,-1 17 16,1 18-16,-18 0 15,18 0 1,-1 0-1,1-18-15,0-17 0,-1-1 16,-17-34-16</inkml:trace>
  <inkml:trace contextRef="#ctx0" brushRef="#br0" timeOffset="4368">17798 12330 0,'17'17'16,"1"1"-16,0-18 0,17 0 16,0 35-1</inkml:trace>
  <inkml:trace contextRef="#ctx0" brushRef="#br0" timeOffset="5085.6">18327 12559 0,'-18'-35'16,"-17"17"-1,0 18-15,17 0 0,-17 18 16,-18 17-1,18 0-15,-1 36 16,19-18 0,-1 0-16,18-18 15,35 0-15,1-17 0,-1-1 16,0-34-1,0-1 1,-17-35-16,17 18 16,-17-18-16,0 0 15,-18-17 1,0-19-16,0 19 15,0-1 1,0 36-16,0 17 0,0 36 31,0 17-15,0 18-16,0 0 15,0 18 1,17-18-16,-17 17 0,35 1 16,1-18-16,-1-1 31,0-16-31,18-19 0,0 1 15,18-18 1,-18-35-16,-1-1 16,-16 1-16,-1-18 15,0-17 1,-17-1-16,0-17 15,-36 35-15,18 18 16,-18 17-16,-17 0 16,0 36-1,-1 0-15,1-1 16,0 36-16,17 0 15,54 18-15,16-1 16,19 19 0,35-19-16,0 18 15,0-17-15</inkml:trace>
  <inkml:trace contextRef="#ctx0" brushRef="#br0" timeOffset="17380.4">20690 11818 0,'0'35'16,"-17"18"-16,17 0 15,17 18-15,-17-18 16,18 17-16,-18 1 16,0-1-1,18 1-15,-18-18 16,17 35-1,1-17-15,-18-1 16,18 18-16,-18-17 16,17-18-1,1-18-15,-18-17 0,0-36 16</inkml:trace>
  <inkml:trace contextRef="#ctx0" brushRef="#br0" timeOffset="17801.6">20655 11818 0,'18'-35'0,"-1"0"15,36 17-15,0 0 16,0 18-16,0 0 15,0 18-15,0 17 16,-18-17 0,0-1-1,-17 19-15,0-19 0,-18 19 16,-18-1-16,-17 18 31,-18 0-31,0 0 16,-18 17-16,1-17 0,-1 0 15,18-18 1,18-17-16,0-36 15,35 1-15,18-19 16</inkml:trace>
  <inkml:trace contextRef="#ctx0" brushRef="#br0" timeOffset="18035.6">21149 12083 0,'-18'105'0,"36"-52"15,0-17-15,-1-19 16</inkml:trace>
  <inkml:trace contextRef="#ctx0" brushRef="#br0" timeOffset="18207.2">21396 12206 0,'53'-53'15,"-35"0"-15,-1 18 16,-17 0-16,-17 17 16,-1-17-16,-17 17 15,-1-17 1,1 17-1,17 18-15,1 0 16,34-17 0</inkml:trace>
  <inkml:trace contextRef="#ctx0" brushRef="#br0" timeOffset="18472.4">21678 11695 0,'0'70'15,"0"-17"-15,0 18 16,0-1-16,18 1 15,-18-18-15,0 17 16,17-35 0,-17 1-1,18-19-15,0-34 0</inkml:trace>
  <inkml:trace contextRef="#ctx0" brushRef="#br0" timeOffset="18924.8">21855 11977 0,'0'70'0,"0"-17"0,0 0 15,17 0 1,1-35-16,0-1 0,17-34 31,0-1-31,0-35 0,1 0 16,-19-17-16,19 17 15,-1 0 1,-18 0-1,-17 18-15,18 17 0,0 53 32,-18 1-17,17 17-15,1-1 0,-18 19 31,18 0-31,-1-1 16,-17 18-16,0-17 16,-17-1-16,-1 19 15,-35-19-15,0 1 16,-17-1-1,-1-34-15,1-19 16,-1 1 0,18-18-16,-18-18 15,19-17-15</inkml:trace>
  <inkml:trace contextRef="#ctx0" brushRef="#br0" timeOffset="19798.4">22966 11906 0,'-18'-53'16,"-17"36"-16,0 17 15,-1 0-15,1 0 16,-18 35-16,18 0 16,-18 1-1,18-1-15,35 0 16,0 0-1,17-17-15,1 0 0,35-1 16,0 1 0,0-18-16,0 18 15,0-1 1,-18 1-16,-18-1 15,-17 19-15,-17-1 16,-18 18 0,-18-18-16,0-17 15,17-1-15,-16-17 16,16-17-16,19-1 15,-1-17-15,18 0 16,18-1 0,-1 1-16,36 0 15,0 0 1</inkml:trace>
  <inkml:trace contextRef="#ctx0" brushRef="#br0" timeOffset="20188.4">23230 11871 0,'-52'18'16,"34"-1"-16,-17 19 15,17 16-15,0-16 16,-17 17-16,17 0 15,1-1 1,17-16 0,17-19-16,1 1 0,17-18 0,-17-35 15,17 17 1,1-35-16,-1 18 15,-18-18 1,1 18-16,0-1 16,-18 19-16,17 17 15,-17 17 1,18 19-1,0-1-15,-18 0 16,17 18-16,19-18 16,-1 1-1,0-19-15,18-17 0</inkml:trace>
  <inkml:trace contextRef="#ctx0" brushRef="#br0" timeOffset="20453.6">23760 11959 0,'-36'0'0,"1"0"16,0 18-16,-1 35 15,19-18 1,-1 18-16,1-18 15,17 18 1,17-18-16,1-17 16,17 17-16,0-35 15,18 0-15,0 0 16,0-35-16,-18 0 15,1-18 1,-1 0-16</inkml:trace>
  <inkml:trace contextRef="#ctx0" brushRef="#br0" timeOffset="20765.6">23989 11924 0,'-18'18'15,"1"-18"-15,-1 0 16,0 17-16,1-17 16,-1 18-16,0-1 0,1 19 31,-1-1-31,0 18 15,18-18-15,0 18 16,18-18-16,0 1 16,-1-19-16,19 1 15,17 0 1,-18-36-16,35 0 15,-17 1-15,0-19 16</inkml:trace>
  <inkml:trace contextRef="#ctx0" brushRef="#br0" timeOffset="21592.4">24342 11994 0,'0'142'16,"17"-90"-16,-17 1 15,0-17-15,18-19 16,0-34-1,-18-19 1,17 1 0,1-18-16,0 0 15,-18 0-15,17 18 0,18 17 16,-17 18-1,17 18 1,-17 0-16,17 35 0,1-18 16,-1 18-16,0-18 15,0-17 1,1-1-16,-1-34 15,0-1-15,18-17 16,0 0 0,-18-1-16,18 1 0,-18 0 15,1-18 1,-36 35-16,0-17 15,0 17-15,-18 1 16,-17 34 0,0 1-16,-18 35 15,17-18-15,1 36 16,17-18-1,1-18-15,17 18 16,17-36 0,-17 1-16,36-18 15,-19-18-15,19-17 16,-1 0-1,-17 0-15,17-1 0,-35 1 16,0 0-16,0 17 16,-18 18-1,18 18-15,0 17 16,-17 18-1,34-18-15,1 0 16,-1 1-16,19-19 16,-19 1-16,36 0 15,18-36 1,-18 0-16,-18-17 15,0 0-15,-17-18 16,17 18-16,-17-18 0,0 0 16,-18 18-1,0 35 1</inkml:trace>
  <inkml:trace contextRef="#ctx0" brushRef="#br0" timeOffset="21952.2">25523 12136 0,'0'52'0,"0"1"15,0-35 1,0 0-16,0-36 15,0-35 1,0 18 0,0-36-1,0 18-15,18-17 0,0 17 16,-1 35-16,1 1 15,17-1 1,-17 36-16,17-1 16,-17 1-16,0 17 15,-18 0 1,0 18-16,0 0 15,0 0 1,17 0-16,1 0 0,-1-18 16,19-17-1,-1-18-15,0 0 16,1-18-16,-1-35 15,0 0 1,0 1-16,-35-1 16</inkml:trace>
  <inkml:trace contextRef="#ctx0" brushRef="#br0" timeOffset="22389">26300 11924 0,'-18'-18'15,"0"18"-15,1 18 16,-19-18-16,19 18 15,-19-1-15,19 18 0,-1 1 16,18 17 0,0-18-1,0 0-15,18 0 16,17 1-16,-17-19 15,17-17 1,-17 0-16,17-35 16,0 0-1,-17-18-15,17 0 0,-17-18 16,-18 19-1</inkml:trace>
  <inkml:trace contextRef="#ctx0" brushRef="#br0" timeOffset="22810.2">26388 11571 0,'0'18'16,"0"17"-1,0 18-15,0 18 16,0-19-16,17 37 16,1-36-16,0 17 15,-1-17 1,19-18-16,17 1 15,-18-1-15,18-35 16,0 0-16,-18-18 16,18-17-1,-18 0 1,0-36-16,-17 18 0,0 0 15,-1 0-15,-34-17 16,-1 17 0,0 18-1,-17 35-15,0 0 16,0 53-16,17 17 0,0 1 15,18-1 1,18-17 0,17 18-16,0-36 15,18 0-15,18-17 16,-18-18-16,17 0 15,-17-18-15,-17-17 16</inkml:trace>
  <inkml:trace contextRef="#ctx0" brushRef="#br0" timeOffset="23559">24377 12118 0,'-18'0'31,"18"-35"0,-17-18-31,34 17 16,-17-16-1,36-1-15,-19 17 0,36 1 16,0 17-16,18-17 15</inkml:trace>
  <inkml:trace contextRef="#ctx0" brushRef="#br0" timeOffset="36647.4">13899 14146 0,'-17'0'16,"-1"-17"-16,18-19 15,-17-16-15,-1-1 16,18-36-16,0 1 16,35 0-1,-17 0 1,17 17-1,18 18-15,0 0 16,0 18-16,17 18 0,-17 17 16,0 17-16,0 18 15,0 36-15,-18-18 16,1 17-16,-1 1 15,-17-18-15,-1 0 16,1-18 0,17 18-1,-17-35-15,-1 17 16</inkml:trace>
  <inkml:trace contextRef="#ctx0" brushRef="#br0" timeOffset="36912.6">13935 13776 0,'53'-18'0,"88"-35"15,-88 36 1,17 17-1,-17 0 1,18-18-16</inkml:trace>
  <inkml:trace contextRef="#ctx0" brushRef="#br0" timeOffset="37518.2">14693 13688 0,'0'70'15,"0"-17"-15,18 18 16,-18-18-16,0 0 15,0-18-15,17-17 16,-34-1 0,17-34-1,-18-1-15,18 0 16,0-35-16,18-17 0,-18-18 15,35 17 1,-17 0-16,17 19 16,-17 16-16,35 19 15,-18-1 1,0 36-16,0 17 15,18 18 1,-35 0 0,0 17-16,-1-17 0,1 0 0,-18-18 15,18-17-15,-1-18 16,1-18 15,-1-17-31,1-18 16,17 0-16,-17-17 0,17-1 0,1 36 15,-1 17 1,0 36-1,0 0-15,1 17 16,-19 18-16,19 0 16,-19 0-1,1 17 1,0-17-16,-1-35 0,18-1 15,1-17-15,-1-35 16</inkml:trace>
  <inkml:trace contextRef="#ctx0" brushRef="#br0" timeOffset="37745.2">15963 13547 0,'0'53'15,"0"17"-15,18-17 16,-18 0-16,17 18 16,1-19-16,-18-16 0,18-1 31,17-35-31,-17 0 15,-1 0-15,1-35 16</inkml:trace>
  <inkml:trace contextRef="#ctx0" brushRef="#br0" timeOffset="38132.2">16298 13705 0,'0'89'16,"18"-36"-1,-18 17-15,18-17 16,-1-35-16,1-18 0,-18-36 31,18-17-31,-1 1 16,1-19-16,-1 0 15,1 1-15,0 17 16,17 18-16,-17 35 16,17 0-1,-17 35 1,17 0-16,-18 18 15,19 18-15,-19-18 0,1 0 16,0-1 0,17-16-1,-17-19-15,17-17 0</inkml:trace>
  <inkml:trace contextRef="#ctx0" brushRef="#br0" timeOffset="38522.2">17022 13582 0,'-53'18'0,"35"17"15,0 0-15,1 18 16,17 0-16,0 0 16,0 0-16,17-18 15,19 0 1,-1-35-16,0 0 15,0 0 1,-17-17-16,17-19 16,-17-16-16,0-1 15,-18 0-15,0 17 16,-18-17-1,-17 18-15,-1 35 16,1-17-16,18 17 16,-19 17-1,19-17-15,-19-17 16</inkml:trace>
  <inkml:trace contextRef="#ctx0" brushRef="#br0" timeOffset="38740.6">16122 13335 0,'0'0'15</inkml:trace>
  <inkml:trace contextRef="#ctx0" brushRef="#br0" timeOffset="39489.4">16810 14146 0,'-159'89'16,"141"-36"15,-17 17-31,0 1 0,35-18 16,0 17-1,0-35-15,18 1 16,17-1-16,-18-35 16,19-18-16,-1-17 15,0 0-15,1-18 16,-1 0-1,-17-18-15,-1 36 16,18-18-16,-35 0 16,0 18-16,0 17 15,0 36 1,18 17-1,-18 18-15,18 0 16,-18 0-16,17 0 16,19 0-1,-1-18-15,18-17 16,0-18-1,-18-18-15,18 0 16,0-17-16,-18 0 0,0-18 16,1 0-1,-19 18 1,19 0-16,-19-18 0,18 17 15,-17 19 1,-18-19-16</inkml:trace>
  <inkml:trace contextRef="#ctx0" brushRef="#br0" timeOffset="39707.8">17392 14111 0,'-35'18'0,"17"-1"16,-17 1-16,17 0 16,0-1-16,1 36 15,-1-17-15,18-1 16,-17 18-1,34 0 1,1-18-16,-1 0 0,19-17 16,-1-1-1,18-17-15,-18 0 16,0-17-16,18-18 15</inkml:trace>
  <inkml:trace contextRef="#ctx0" brushRef="#br0" timeOffset="39910.6">17745 14182 0,'17'88'15,"1"-35"-15,0 17 16,-1-17-16,1 0 15,0-35-15,-1-18 16,1 0 0,-1-18-1</inkml:trace>
  <inkml:trace contextRef="#ctx0" brushRef="#br0" timeOffset="40097.8">17868 13917 0,'18'0'15,"-1"35"1,19 1-16,-19-19 16,1-17-16,17 0 15,1 0-15,-1 0 16,0 36-16,18-19 15</inkml:trace>
  <inkml:trace contextRef="#ctx0" brushRef="#br0" timeOffset="40612.6">18415 14041 0,'0'-18'0,"-18"18"16,-17 0-16,-18 18 15,18 17-15,-18-18 16,35 36-16,-17 0 16,17 18-1,18-18-15,0 17 16,18 1-1,0-18-15,17-18 0,0-35 16,18 0 0,-18-35-16,1-18 15,-19 0 1,19-18-16,-19 1 15,1-18-15,-18-1 16,35 1-16,-17 0 16,-36 0-1,18 0-15,-17 35 16,-1 17-1,18 54-15,0 35 16,0 35 0,0 18-16,0 0 15,0 17 1,35 1-16,18-1 15,18-34-15,-18-1 0,-1-35 16,1 17 0,0-17-1,0 0-15</inkml:trace>
  <inkml:trace contextRef="#ctx0" brushRef="#br0" timeOffset="51987">21149 13441 0,'-18'35'0,"1"18"0,17 0 16,-18 35-16,0 0 15,1 36-15,-36-1 16,18-17-1,17 0-15,0 17 16,1-17-16,-1-18 16,36-35-1,-18-35-15,17-18 16</inkml:trace>
  <inkml:trace contextRef="#ctx0" brushRef="#br0" timeOffset="52377">20884 13670 0,'71'-106'0,"-18"53"0,17 0 16,1 18-16,0 0 16,-1 17-1,1 18-15,17 0 16,-35 36-16,0-19 15,-18 36-15,0-18 16,-35 18 0,-35 0-16,0 0 0,-36 18 15,-17-1 1,0 1-16,0-18 15,17-18 1,-17 0-16,35-35 16,35 0-16,18 0 15</inkml:trace>
  <inkml:trace contextRef="#ctx0" brushRef="#br0" timeOffset="52860.6">21996 13406 0,'-36'0'0,"1"35"0,-18 0 15,-17 36-15,-1-18 16,1 35-1,34-18-15,1 1 16,17-18 0,18 0-16,0 0 15,36-36-15,17 1 16,17-36-16,-17 18 15,0-17 1,35-36-16,-35-18 16,0 1-16,-18-19 15,-17 36-15,-18-17 0,-18 17 16,1 18-1,-19-1 1,1 19-16,17-1 16,-17 18-16,18 0 0,-1 0 15,18-17 1,18-19-1</inkml:trace>
  <inkml:trace contextRef="#ctx0" brushRef="#br0" timeOffset="53094.6">22296 13212 0,'0'70'0,"0"1"16,0 17-16,-18 0 15,18 0 1,-18 0-16,18 1 0,0-1 16,0-35-1,-17 0 1,34-36-16,-17-17 0</inkml:trace>
  <inkml:trace contextRef="#ctx0" brushRef="#br0" timeOffset="53671.8">22490 13511 0,'0'89'16,"0"-19"-16,0-17 15,0 18-15,0-18 16,17-18-16,1 0 15,17-35 1,0-18-16,18 1 16,0-36-1,-17 0-15,16 0 16,-16-18-16,-19 36 15,1 0 1,0 17-16,-18 71 31,0 18-15,-18-1-1,18 19-15,0-1 16,-35-18-16,17 18 16,0-17-16,1 0 15,-1-1-15,-35 1 16,-17-18-1,-1 17-15,1-52 16,-19 17-16,19-35 16,-18 0-16,17-18 15,18-17 1,0-18-16,36-17 15,-1 17 1,18-35-16,35 17 16,1-17-16,52 17 15,0 1 1,0-1-16,0 1 15,353-195 17</inkml:trace>
  <inkml:trace contextRef="#ctx0" brushRef="#br0" timeOffset="54935.4">23336 13705 0,'36'71'15,"-19"17"-15,1 18 16,-53 0-16,52 17 15,1-17-15,-18 0 16,0-35 0,-18-36-1,18-18-15,0-34 16,-17-18-1,-19-36-15,19-35 0,17 0 16,0 0 0,17 1-1,19-19-15,-1 1 16,18 34-16,17 1 15,1 53 1,-18 0-16,17 17 16,-17 36-16,-18-1 15,1 1 1,-36 17-16,0 1 15,-18-1-15,-17 0 16,-18 0-16,0 1 16,0-1-16,-17-35 15,17 18-15,17-18 31,1 0-31,53 0 16,-1 17 0,19-17-16,17 0 0,-1 0 15,19 18 1,-18-18-16,0 0 15,17 0-15,-17-18 16,0 18-16,0-35 16,0 0-1,-18-1 1,1-17-16,-1 18 0,-17-18 15,-18 18 1,0 0-16,-18-1 16,0 19-1,-35 17-15,0 17 16,1 19-16,16 34 15,1-17-15,35 0 16,0 18 0,18-18-16,-1-18 15,36 0-15,0-17 16,0-36-1,18 1-15,-1-19 16,-17 1 0,18 0-16,-36-18 15,0 17-15,0 1 16,-35 0-16,18 0 15,-18 52 1,0 19-16,0 34 16,0 1-16,0 17 15,0 0-15,0 0 16,18 0-1,-1 18 1,1-17-16,-18-37 16,0 1-16,0-35 15,0-36 16,-18-35-15,-17-17-16,17-18 0,18-18 16,0 18-16,18-36 15,17 18 1,1 18-1,17 35-15,-1 0 0,1 36 16,0-1 0,-17 18-16,16 18 15,-16-1 1,-19 1-16,1 17 15,-18 18-15,-35-18 16,-1 18-16,-34 0 16,-1 0-16,1 0 15,-1-35 1,18-18-16,0 0 0,36-18 15,17-17 1,0-18 0,35 0-1</inkml:trace>
  <inkml:trace contextRef="#ctx0" brushRef="#br0" timeOffset="55153.8">25100 13370 0,'18'88'0,"-18"1"0,17-1 16,-17 0-1,18-17-15,-18-1 0,18-35 16,-18 1-16,17-36 31,-34 0-31,17-36 16</inkml:trace>
  <inkml:trace contextRef="#ctx0" brushRef="#br0" timeOffset="55419">25118 13635 0,'88'0'16,"-35"-18"-16,17 1 15,-17-1 1,0 18-16,0-18 16,-35 18-16,17 18 15,-17 0-15,-18 17 16,17 18-1,-17 17-15,0-17 0,0 0 16,18 0 0,0-35-16,-1-1 15,-17-34 1</inkml:trace>
  <inkml:trace contextRef="#ctx0" brushRef="#br0" timeOffset="55559.4">25612 13423 0,'0'18'16,"0"-1"-16,17 1 0</inkml:trace>
  <inkml:trace contextRef="#ctx0" brushRef="#br0" timeOffset="56201">26088 13564 0,'-35'0'16,"-1"18"0,1-18-16,-18 35 0,18 0 15,0 18 1,17 0-16,0-17 15,18 17 1,0-1-16,18-16 16,17-19-16,-17-17 15,0 0-15,17-35 16,0-18-1,0 0-15,1-17 16,-19-1-16,1 1 16,-18-1-16,18 0 15,-18 1 1,-18 35-16,36 88 31,-18-1-15,0 1-1,17 18 1,18-1-16,-17 1 0,17-36 15,18 1-15,0-19 16,-18 1 0,18-36-16,0 1 15,0-19 1,0 1-16,-18-18 15,1 0-15,-36 0 16,0 0-16,-18 18 16,-17 0-1,0 35-15,-1 17 16,1 36-16,17 0 0,1 18 15,34-18 1,19 17 0,17-34-16,35 17 15,0-36-15,18 1 0</inkml:trace>
  <inkml:trace contextRef="#ctx0" brushRef="#br0" timeOffset="84081.2">13776 15946 0,'18'-18'47,"-18"0"-47,17-35 0,-17-17 15,18-1 1,0-17-16,-1 0 15,18 0-15,-17-18 16,0 35 0,17 1-16,0 17 15,-17 18 1,17 35-16,0 0 15,1 17-15,-19 18 0,19 54 16,-19-1 0,1 0-1,17 18-15,-17-18 16,17-17-16,-17-1 15,-1-35-15,-17-17 16,18 0 0,0-18-1,-18-18-15,17-17 0,-17-18 16,18-35-16,17 0 15,-17-18 1,0 0-16,17 18 16,-18 17-1,19 18-15,-1 36 16,0 17-16,-17 0 0,17 17 15,-35 1-15,35-1 16,-17 19 0,0 17-1,-18-53 63</inkml:trace>
  <inkml:trace contextRef="#ctx0" brushRef="#br0" timeOffset="84582.4">14940 15716 0,'53'88'15,"-18"-52"-15,-17-19 0,17-34 16,1-1 0,-1-17-16,-18-36 15,19 1-15,-1-18 16,-17 17-16,-1 0 15,-17 1 1,0 17-16,0 18 0,0 17 16,18 53 15,0 1-16,-18-19-15,17 1 16,1-1-16,-1 1 16,19 0-16,-1 17 15,0-17 1,318 35 77</inkml:trace>
  <inkml:trace contextRef="#ctx0" brushRef="#br0" timeOffset="84863.2">15840 15381 0,'-53'-18'16,"18"18"0,17 18-16,-17 35 15,-1 0-15,1 18 16,0-1-16,17 1 15,1-1 1,17 1-16,35-1 16,-18-17-16,19-18 15,17-17-15,0-18 0,-1-18 31,19-17-31,-18-35 16,-18-1 0,18-17-16,-18 0 0</inkml:trace>
  <inkml:trace contextRef="#ctx0" brushRef="#br0" timeOffset="85331.2">16192 15187 0,'0'18'15,"-17"52"1,-1 1-1,18 17-15,-17-17 16,17 17-16,17 0 16,18-35-1,-17 0-15,35-18 16,0 0-16,-18-35 0,18 0 15,0 0 1,0-35 0,0 0-16,0-18 15,-18-18-15,0 1 16,1 17-16,-19-18 15,19 1-15,-36 17 32,0 18-32,-18-1 0,0 36 15,1 0-15,-1 18 16,0 35-16,-17 0 15,17 17 1,1 1-16,34 17 16,1-17-1,17-36-15,1 0 0,17-17 16,0-18-1,17-18 1,-35-17-16,36-18 0,-18-18 16,17 19-16,-34-19 15</inkml:trace>
  <inkml:trace contextRef="#ctx0" brushRef="#br0" timeOffset="85580.8">17321 15469 0,'18'106'0,"0"-53"16,-1-18-16,19-35 15,-19 0-15,1-35 16,-18-18-16,0-17 15,0-1-15,0-17 16,0 0 0,-18 17-1,1-17-15,-1 17 16,0 36-16</inkml:trace>
  <inkml:trace contextRef="#ctx0" brushRef="#br0" timeOffset="85674.4">17357 15011 0,'17'17'16,"1"19"-16,0-36 15,-1 17 1,1-17-16,-1 0 0,19 36 15</inkml:trace>
  <inkml:trace contextRef="#ctx0" brushRef="#br0" timeOffset="85924">17745 15169 0,'-36'0'0,"-16"18"15,16 17-15,-17 36 16,0-1-16,18 19 16,35-19-1,-18 1-15,18-18 16,18-18-16,17-17 15,18-18-15,0-18 16</inkml:trace>
  <inkml:trace contextRef="#ctx0" brushRef="#br0" timeOffset="86672.8">16581 16298 0,'-53'71'16,"35"17"-16,0 0 16,18-17-16,18-1 15,17-17-15,-17-17 16,17-19-16,0-34 15,-17-1 1,17-17-16,1-36 16,-19 1-16,1 17 15,0-18 1,-1 1-1,-17 17-15,0 0 0,0 17 16,18 89 0,-18 0-1,18 35 1,-1-17-1,1 17-15,17-35 16,-17 18-16,35-36 0,17-35 16,-17-18-1,18-17 1,-36-18-16,0 0 15,0-17-15,1 17 16,-1-18-16,-17 18 16,-1 0-16,1 0 15,0 18-15,-1 0 0,-17 17 16</inkml:trace>
  <inkml:trace contextRef="#ctx0" brushRef="#br0" timeOffset="86985.8">17410 16140 0,'-71'0'0,"36"17"16,-1 1-16,1 17 15,0 36 1,17-18-16,1 17 15,17 1-15,17-18 16,1 0-16,17-36 16,0 1-16,1-1 15,17-34-15,0-18 16,-18-1-1,18 1-15,-18-18 16,0 18 0,1-18-16,-19 18 0,-17 17 15,0 0 1,18 36 15,-18 17-31,18 18 16,-1-18-16,1 18 15,17-35-15,0 17 0,1-35 16,17-17-1</inkml:trace>
  <inkml:trace contextRef="#ctx0" brushRef="#br0" timeOffset="87131.8">17833 15946 0,'18'35'16</inkml:trace>
  <inkml:trace contextRef="#ctx0" brushRef="#br0" timeOffset="87795.2">18256 15998 0,'-35'0'0,"17"0"16,1 0-1,-19 18-15,1 17 0,0 18 16,17 0-16,-17 18 16,35-1-1,0-17-15,0 18 16,18-18-16,-1-18 15,19-17-15,-19-18 16,18 0 0,-17-18-16,0-35 15,-1-17-15,1-1 16,0-17-16,-1 0 15,-17-1 1,18 19-16,-18-1 16,-18 1-1,18-1-15,-35 36 16,35 0-16,-18 35 15,18 53 1,0 35 0,0 0-16,18 0 15,0 18-15,17-18 16,0-17-16,36-36 0,-18-17 15,0-36-15,-18 0 16,0-35-16,0 18 16,18-18-16,0 0 15,-18 0 1,1 0-16,-1 18 15,0 0-15,-17 17 16</inkml:trace>
  <inkml:trace contextRef="#ctx0" brushRef="#br0" timeOffset="87998">18680 15981 0,'-18'53'0,"0"-18"16,36-17-16,0-1 15,17-17-15,0 18 16,-17-18-16,17 18 15,-17 17 1,-18 18 0,-18 0-16,0 0 15,1 0-15,-1-1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06T10:57:43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1023 16457 0,'-18'0'16,"1"0"-16,-1 0 15,-52 0-15,-1 35 16,0 18-16,1 18 16,-18-1-1,35-17-15,18 0 16,35-35-1,17-18 1,18 0-16,18-18 16,18 1-1,17 17-15,-17-18 16,17 0-16,-35 36 15,17-18-15,-34 35 16,-1 1 0,-17 16-16,-18 1 15,17 0-15,-17 0 0,18-18 16,17-17-1,36 0 1,17-36-16,0 18 16,18-18-1,0 18-15,-18 0 0,-18 0 16,-17 18-1,-17 17 1,-19 1-16,1 34 0,-18 1 16,0 17-16,18-35 15,-1 0-15,1-36 16,17 1-1</inkml:trace>
  <inkml:trace contextRef="#ctx0" brushRef="#br0" timeOffset="8429.676">9525 5062 0,'-18'-35'0,"1"17"0,17 1 15,-36-1-15,1 18 16,0-17-16,-18 17 0,-18 17 31,1 1-31,-18-1 16,17 36-16,-17 18 15,35-18-15,0 17 16,18 19-16,17-1 15,1 0 1,17 0 0,17-17-16,18-18 0,18-18 15,18-35 1,35 0-16,17-18 15,1-17 1,17 0-16,-35 17 0,-1 0 16,-34 36-1,0-18-15,-36 0 16,0 0-1</inkml:trace>
  <inkml:trace contextRef="#ctx0" brushRef="#br0" timeOffset="17071.7436">9066 6914 0,'-17'-17'15,"-1"-1"1,18-35-1,0 18-15,0-18 16,0 0 15,18-17-31,-1 17 0,1 0 0,0 0 16,17 18-16,0-1 15,18 1 1,-18 17 0,18 1-16,0 17 15,-17 0-15,-1 35 16,0 0-1,0 18-15,1 18 16,-1-1-16,0-17 16,18 18-16,-18-18 15,1 0-15,17 0 16,-18-1-1,0 1-15,0-17 16,-17-1-16</inkml:trace>
  <inkml:trace contextRef="#ctx0" brushRef="#br0" timeOffset="17477.328">9102 6826 0,'0'-17'15,"17"17"-15,19-18 16,-1 0-16,18 18 15,17-17-15,1-1 16,-1 18 0,1-18-1,17 18-15,-17 0 16,-1 0-16,1 0 0,-18 18 15,-18-18 1,-17 0 0</inkml:trace>
  <inkml:trace contextRef="#ctx0" brushRef="#br0" timeOffset="23857.4826">9860 7549 0,'-18'-35'15,"18"18"-15,-17-1 16,-18-17-16,17 17 15,-17 18-15,-18-18 16,17 18 0,-34 0-16,17 0 15,0 18 1,0 17-16,-17 1 0,17-1 15,17 18 1,1 17 0,18-17-16,-1 18 15,18 17-15,0-17 0,18-1 16,17-17-1,18-18 1,17-35-16,1 0 16,17 0-16,0-17 15,0-1-15,1 18 16,-19 18-16,1 17 15,-36-17 1,-17-18-16</inkml:trace>
  <inkml:trace contextRef="#ctx0" brushRef="#br0" timeOffset="28103.5194">10283 8572 0,'0'-17'0,"-17"17"16,17-18-16,-18 18 15,1-17-15,-19-1 16,-17 18-16,18-18 16,-18 1-1,18 17-15,-18 0 16,0 0-16,-18 17 15,1 1 1,17 17-16,0 18 16,-17 0-1,17 0-15,17 0 16,1 17-16,0 1 15,17-18-15,18 0 16,0 17-16,18-17 16,-1 0-1,19-17 1,17-1-16,0 0 0,-1-17 15,19-18-15,0 0 16,17 0 0,0 0-1,-17 0-15,-1 0 16,18 17-16</inkml:trace>
  <inkml:trace contextRef="#ctx0" brushRef="#br0" timeOffset="37987.551">10213 9701 0,'0'-17'15,"-18"-1"1,1 18-16,-1-18 15,0 18-15,-17 0 16,17-17 0,-17 17-16,0 0 15,0 0-15,-18 17 16,0 1-1,0 0 1,0-1 0,-18 19-16,18 17 15,1-18-15,16 18 0,1-18 16,17 18-16,-17 0 15,35 0 1,-18 0-16,18 0 16,18-18-1,-18 18-15,35-18 0,1 0 16,-1-17-1,0 0-15,18-1 16,0 1 0,0-18-16,0 0 15,17 0-15,-17-18 0,0 18 31,-17 0-31,16 0 16,1 0-16</inkml:trace>
  <inkml:trace contextRef="#ctx0" brushRef="#br0" timeOffset="43744.7296">8943 11254 0,'-18'0'16,"18"-18"-16,0 0 15,-17-17-15,34-18 16,-17 0-16,18 0 16,17 0-1,0 0 1,1 1-16,-1 16 15,0 19-15,18-1 16,-17 0-16,16 1 0,-16 17 31,17 0-31,0 17 16,-1 1-16,-16 0 0,17 17 15,0-17 1,-18 17-16,18 18 16,-18-18-16,0 0 15,1 1-15,-1-1 16,-18 0-1,19 0-15,-19 1 16,1 17 0,0-18-1</inkml:trace>
  <inkml:trace contextRef="#ctx0" brushRef="#br0" timeOffset="44321.9074">9525 11148 0,'106'-18'15,"-53"0"-15,0 18 0,0-17 16,-18 17-16,18 0 16,-18-18-1,0 18 1,-17 0-16,17 0 15</inkml:trace>
  <inkml:trace contextRef="#ctx0" brushRef="#br0" timeOffset="45585.4588">9719 11130 0,'-18'0'0,"1"0"16,-1-18-1,0 18 1,1-17-16,-1 17 16,1 0-1,-1 0-15,-17 0 16,-1 0-16,19 17 15,-19-17 1,-16 18-16,16-18 16,1 18-1,-18-18-15,18 0 16,0 0-16,-18 17 15,17-17-15,-17 0 16,0 18-16,1 0 16,16-1-1,1 1-15,17 0 16,1-1-16,17 1 15,-18-36 1</inkml:trace>
  <inkml:trace contextRef="#ctx0" brushRef="#br0" timeOffset="45897.4468">8943 11201 0,'18'141'16,"17"-35"-16,18-36 0,0 1 15,-18-18-15,-17-36 16</inkml:trace>
  <inkml:trace contextRef="#ctx0" brushRef="#br0" timeOffset="46334.23">9666 11042 0,'18'106'16,"17"-18"-16,0 0 15,36 0-15,17 1 16,0-1-16,0-18 16,-17 1-1,-36-1 1</inkml:trace>
  <inkml:trace contextRef="#ctx0" brushRef="#br0" timeOffset="53631.1498">7108 12541 0,'-35'0'15,"18"-17"-15,17-1 16,-18-17-16,0-1 16,18 1-16,0-18 15,0 0 1,18 0-16,-18-17 15,18-1 1,-1 18-16,1 0 16,17 1-16,0 16 15,-17 1-15,35 17 16,-18 1-1,-17-1-15,17 18 16,0 0-16,1 18 0,-1-1 16,0 19-1,1-1 1,-19 18-16,18 0 15,-17 0 1,0 0-16,-1 17 0,1 1 16,0-18-1,-18-1-15,17 1 16,-17-17-1,0-1-15,0 0 16,18-35-16,-18 18 0,0-18 16</inkml:trace>
  <inkml:trace contextRef="#ctx0" brushRef="#br0" timeOffset="54067.933">7003 12312 0,'17'0'16,"1"0"-16,0 0 15,17-18 1,18 1-16,-18 17 0,18-18 15,0 0 1,0 1-16,-18 17 16,18-18-1,0 0-15,0 18 0,0 0 16,-18 0-1,18 18-15</inkml:trace>
  <inkml:trace contextRef="#ctx0" brushRef="#br0" timeOffset="67870.2032">12241 12806 0,'-35'-18'16,"0"18"-16,-18 0 15,18 0-15,-18 35 16,0 1-1,-18 17-15,1 0 16,17 35 0,0-18-16,0 19 15,35-1-15,1-18 16,34 1-16,1-18 15,17-18 1,1-17-16,16-1 16,19-17-16,17 0 15,-17-17-15,17-1 16,-18 18-1,1 0-15,0 0 16,-19 0-16,1 0 16,-17 0-16,-1-18 15,0 1-15,-17 17 16,-18 0-1</inkml:trace>
  <inkml:trace contextRef="#ctx0" brushRef="#br0" timeOffset="72487.6256">10830 14605 0,'-53'18'16,"18"-18"-16,0 17 16,17-17-16,-17 0 15,35-17-15,-18-1 16,1-17-1,17-18 1,0-18-16,17-17 16,1 18-16,17-19 15,0 36-15,1 0 16,17 18-16,-18 0 15,0 17 1,18 1-16,18 17 0,-18 0 16,-1 17-1,-16 1 1,17 35-16,-18 0 0,0 0 15,1 0 1,-1 0-16,0-1 16,-17 1-1,-1 0-15,-17-17 16,18-1-16,-18-18 15,0 1 1</inkml:trace>
  <inkml:trace contextRef="#ctx0" brushRef="#br0" timeOffset="72893.21">10654 14358 0,'18'0'0,"-1"-18"16,36 18-16,0 0 15,0 0-15,0-17 16,0 17 0,17 0-1,-17-18-15,0 18 16,0 0-16,-18-17 15,1 17-15,-1 0 16,0 0 0,0 0-16,1 0 15,-19 0 1,1-18-16,-18 18 47</inkml:trace>
  <inkml:trace contextRef="#ctx0" brushRef="#br0" timeOffset="84953.5462">10248 15363 0,'-53'-17'16,"0"-18"-16,0 17 16,-17 0-16,-1 1 15,1-19-15,17 36 16,-35-17-1,17 17 1,18 0-16,0 17 0,-17 19 16,-1 17-16,18 35 15,18 18 1,0-1-16,17 1 15,0 0 1,36-18-16,0-17 16,17-18-16,18-18 15,0 0-15,17-35 16,1 0-1,17-17-15,0-1 16,18 0-16,18 1 16,-19 17-16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9-06T10:59:28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4657 6826 0,'282'-423'16,"-123"299"-1,-1 19-15,19-1 16,-1 18-16,-17-1 0,0 36 16,-18-17-1,-18 35 1,-35 17-16,1 0 15,-19 18-15,-35 0 16,-35 18-16</inkml:trace>
  <inkml:trace contextRef="#ctx0" brushRef="#br0" timeOffset="374.3856">4445 6103 0,'194'-18'16,"-35"36"-1,-18 0-15,18-1 0,-18 1 16,18 17-1,-1-17-15,1 17 16,17 0 0,-17 1-16,18-1 15,-1 0-15,-35 18 16,0 18-16,0-18 15</inkml:trace>
  <inkml:trace contextRef="#ctx0" brushRef="#br0" timeOffset="1091.958">16863 6791 0,'159'-123'15,"-1"70"-15,19-18 16,17 18-16,17 0 16,19 0-16,-1-17 15,36 34 1,-1-16-16,18 16 15,1 1-15,-1 17 16,-53 1 0,0-1-16,-52 18 15,-18-18 1,-36 18-16,-35 0 15,-52 0-15,-54 0 16,-35-17 0,-35-1-16,-53 0 15</inkml:trace>
  <inkml:trace contextRef="#ctx0" brushRef="#br0" timeOffset="1481.943">17251 6050 0,'17'0'16,"36"0"-16,0 0 15,18 18-15,35-1 16,-18 1 0,18 17-16,0 18 15,17 0 1,-17-18-16,35 18 15,0-17-15,35 17 16,1-1-16,-1 1 16,1 0-1,17 0-15,0 0 16,-18 0-16,-35 0 15,-35 0 1,-35 0-16,-19-18 16,-69-35-1</inkml:trace>
  <inkml:trace contextRef="#ctx0" brushRef="#br0" timeOffset="2651.898">9278 5891 0,'-18'-35'15,"1"-18"-15,-18 36 0,-18 17 16,-36 17-16,-16 18 31,-1 36-31,-18-18 0,36 53 16,0-18-1,17 35-15,1-17 16,52 18-16,18-36 16,18 0-1,35-17-15,35-18 16,18-18-1,-18-17-15,35-54 0,1 1 16,-1-18-16,1 0 16,-18 0-1</inkml:trace>
  <inkml:trace contextRef="#ctx0" brushRef="#br0" timeOffset="3057.4824">9631 6244 0,'-71'0'0,"18"18"15,-17 17-15,17 0 16,-18 18-16,18 18 31,18-1-31,0 1 0,35 0 16,35-19-16,0-16 15,1-19 1,34-17-16,-17-17 16,0-19-1,18-16-15,-18-19 16,-1 18-16,-16 0 15,-1 0-15,-17 18 16,-1 17 0,-17 36-16,0 35 31,18 0-31,0 0 15,17 17-15,-18-17 0,19-18 16,-1-17 0,0-18-16,18-18 15,-17-17-15</inkml:trace>
  <inkml:trace contextRef="#ctx0" brushRef="#br0" timeOffset="3322.6722">10266 6174 0,'0'70'15,"0"36"-15,0-18 16,0 18-1,0 0-15,17-18 16,1-35-16,0-35 16,-18-1-1,0-34-15,0-19 0,-36-17 16,19 1-16,-18-37 15,-1 19-15</inkml:trace>
  <inkml:trace contextRef="#ctx0" brushRef="#br0" timeOffset="3494.2656">10178 6350 0,'70'-18'15,"1"18"-15,-1-17 16,1-1-16,17 18 16,-17-18-16,17 1 15,0-1 1,-17 1-1,-19-1-15,-16 0 16,-1 1-16,0-1 16,-17 36-16</inkml:trace>
  <inkml:trace contextRef="#ctx0" brushRef="#br0" timeOffset="3603.4614">11077 6227 0,'18'88'15,"-18"-18"-15,17 1 16,-17 17-16,0 0 16,0-35-16,18-18 15,-18-35 1</inkml:trace>
  <inkml:trace contextRef="#ctx0" brushRef="#br0" timeOffset="3759.4554">11095 6068 0,'17'17'15,"19"1"1</inkml:trace>
  <inkml:trace contextRef="#ctx0" brushRef="#br0" timeOffset="4071.4434">11818 6103 0,'-18'-18'15,"-34"54"-15,-1-1 16,-18 0-16,0 36 15,19-18 1,16 17-16,19 18 16,17 1-1,35-19-15,18-17 0,0-18 16,17-35-1,1 0-15,-18-17 16,-18-36 0,18-18-16,-18 1 0,-17-1 15,-18-17 1,0 0-16</inkml:trace>
  <inkml:trace contextRef="#ctx0" brushRef="#br0" timeOffset="4416.6302">12153 6668 0,'0'-18'16,"0"-17"-16,18-18 16,-18-18-16,17 18 15,1-17-15,17-1 16,1 18-1,17 36 1,-18 34-16,18 1 16,0 17-16,0 18 15,0 0-15,17 17 16,1 1-16,-18 0 15,17-1-15,18-35 16</inkml:trace>
  <inkml:trace contextRef="#ctx0" brushRef="#br0" timeOffset="5352.5942">21555 6632 0,'17'-106'0,"54"18"15,17 0 1,-17 0-16,17 0 16,-18-18-16,19 35 0,-19 1 31,-17 17-31,0 17 15,0 19-15,0 17 16,-18 17-16,18 19 16,-18-1-16,18 36 15,-35-1 1,17 18-16,-17 18 15,-1 0-15,-17 0 16,0-18-16,0-17 16,-17-18-1,-1-18-15,-35-35 16,0-35-16,0-18 15,-35-18-15,18 0 16,-36 1-16,0-1 16,-335 89 46</inkml:trace>
  <inkml:trace contextRef="#ctx0" brushRef="#br0" timeOffset="5492.9888">21713 6403 0,'89'-35'15,"34"17"-15,18 0 16,18 1-16,0-1 16,17 18-16,-35-18 15,-35 18 1,-35 0-16,-18 0 15,-1-35-15</inkml:trace>
  <inkml:trace contextRef="#ctx0" brushRef="#br0" timeOffset="5882.9738">23125 6368 0,'-18'105'16,"18"-34"-1,-18-18-15,18-35 16,-17-18-16,-1 0 16,0-36-1,18-34 1,18-1-16,0-17 15,35 0-15,-18 0 16,35 35-16,1 17 16,-18 19-1,0 17-15,0 17 16,-18 19-16,0-1 15,1 18-15,-1 17 16,18 1 0,-18 17-16,0-17 15,1-18-15,-1-18 16,-18-17-16,19-36 15</inkml:trace>
  <inkml:trace contextRef="#ctx0" brushRef="#br0" timeOffset="6101.3654">24201 6156 0,'17'88'0,"-17"-17"16,18 17-16,-36-18 15,18 1-15,0-18 0,0-18 16,0-52 15</inkml:trace>
  <inkml:trace contextRef="#ctx0" brushRef="#br0" timeOffset="6241.76">24253 5874 0,'0'17'0,"18"1"16,17 0-1</inkml:trace>
  <inkml:trace contextRef="#ctx0" brushRef="#br0" timeOffset="6709.742">24994 6050 0,'0'-18'16,"-35"1"-16,0 17 15,-18 17-15,-18 1 16,18 35-16,18 0 15,0 0 1,0 35 0,17-17-16,18-1 15,0 1-15,35-36 0,0 0 16,18-17-1,-17-18-15,17-18 16,-1-17-16,-16-18 16,-1 0-1,0-35-15,-17 17 16,0-34-1,-1 52-15,-17 0 16,0 35 0,18 18-1,-1 0 1,1 0-16,0 18 15,-1-1 1,1 19-16,-18 17 16,18 17-16</inkml:trace>
  <inkml:trace contextRef="#ctx0" brushRef="#br0" timeOffset="7006.1306">25188 6473 0,'-17'-17'0,"17"-18"16,17-18-1,19-18-15,-1 18 16,18 0-16,0-17 15,0 17 1,17 35 0,1 18-16,-18 18 0,17 35 15,1 0-15,-1 17 16,1 18-1,-18 1 1,0-1-16,-36-18 0,1 19 16,-18-37-16,-18 1 15,1-17 1,-19-36-1,1-18-15,0 0 16,35 18 0</inkml:trace>
  <inkml:trace contextRef="#ctx0" brushRef="#br0" timeOffset="43896.9374">30903 13106 0,'0'-36'16,"18"-16"-16,0-19 15,-1-35-15,19 18 31,-19 0-31,18-18 0,18 0 16,-17 0 0,17 18-16,-1 17 15,1 19-15,0 34 0,0 18 16,-18 18-16,1 17 15,-19 53-15,1 18 16,0 0 0,-18 17-1,17 18-15,1-35 16,0-18-16,-1-35 15,19-17 1,-19-36-16,1-18 16,17-35-16,-17-18 15,17-34-15,0-1 16,1-18-16,-19 18 15,18 1 1,1 16 0,-1 36-16,0 36 0,-17 17 15,0 0 1</inkml:trace>
  <inkml:trace contextRef="#ctx0" brushRef="#br0" timeOffset="44193.326">32350 11994 0,'17'124'0,"-34"-36"16,17 18-16,0 17 16,-18 1-1,18-1-15,0 1 16,0-18-16,18-18 15,-1-35-15,1-36 16,0-17 0,-18-17-16,-18-36 0</inkml:trace>
  <inkml:trace contextRef="#ctx0" brushRef="#br0" timeOffset="44411.7176">32297 12647 0,'53'0'16,"0"-18"-16,17 1 15,1-18-15,-1-1 16,-17-17-16,0 0 15,-18-17 1,1-18-16,-1 17 16</inkml:trace>
  <inkml:trace contextRef="#ctx0" brushRef="#br0" timeOffset="44598.9104">32808 11942 0,'0'70'16,"0"1"-16,0-1 15,0 36 1,-17 0-16,17 0 0,17 0 15,-17-1 1,18-34-16,-18-18 16,18-18-1,17 0-15,-17-35 16,-18-17-16</inkml:trace>
  <inkml:trace contextRef="#ctx0" brushRef="#br0" timeOffset="45191.6876">33126 12700 0,'17'-18'15,"1"-17"-15,17 17 0,1 18 16,17-17-16,-18 34 15,0-17 1,-17 18 0,-1 0-16,-17 17 0,-35 18 15,0 0 1,0 0-16,-18-18 15,17 0-15,1-17 16,17-18 0,54 0-1,-19-18-15,36 18 16,0 0-1,-17 0 1,16 18-16,-16 0 16,-19 17-1,-17 18-15,0-18 16,-53 18-16,1 0 15,-19 17-15,0-34 16,-17-1 0,35-17-16,-17-1 0,34-34 15,1-1-15,0 0 16,0 18-1,17 0 1,0 18-16,18-18 16</inkml:trace>
  <inkml:trace contextRef="#ctx0" brushRef="#br0" timeOffset="47734.3898">32420 13899 0,'-317'265'31,"229"-159"-31,-18 0 15,0 17-15,0 1 16,18-19 0,0 1-16,-1-18 15,37-17 1,-1 0-16,0-18 15</inkml:trace>
  <inkml:trace contextRef="#ctx0" brushRef="#br0" timeOffset="48592.3568">29951 17198 0,'-18'-71'16,"18"18"-16,0-35 16,0 18-16,0-18 15,18-1-15,-1-17 16,-17 18-1,18-18-15,0 18 16,-1 0-16,1 35 0,0 18 16,-1 0-16,19 35 15,-19 0 1,1 17-16,17 36 15,0 18 1,1 17-16,-19 18 16,19 0-16,-19-18 0,19 0 15,-19-35 1,18 0-1,-17-36-15,17-17 16,-17-17-16,17-18 16,-17-36-16,17-17 15,-17 0 1,17-36-1,0 18-15,-17-17 0,17 17 16,1 18-16,-1 17 16,0 18-16,0 18 15,-17 17-15,0 1 16,-1-1-1</inkml:trace>
  <inkml:trace contextRef="#ctx0" brushRef="#br0" timeOffset="48982.3418">31186 16069 0,'17'123'16,"-17"-17"-16,18 0 15,-18 0 1,0-18-16,17-17 16,-17-18-16,18-18 15,0-17-15,-36-36 31,0-17-31,1-18 0,-1-18 16,-17 1-16,17-1 16,-17 1-1,17-1-15,1 18 16,-1 18-1,18 35-15</inkml:trace>
  <inkml:trace contextRef="#ctx0" brushRef="#br0" timeOffset="49138.3358">31238 16228 0,'89'-36'16,"-36"19"-16,-1-18 15,1-1 1,0 1-16,0-18 0,-17 18 15,-1-18-15</inkml:trace>
  <inkml:trace contextRef="#ctx0" brushRef="#br0" timeOffset="49372.3268">31750 15593 0,'0'53'16,"0"0"-1,0 17-15,-18 36 0,18-18 16,-17 18-1,-1 0 1,18 0-16,0 0 16,0-36-16,0 1 15,18-18-15,-18-36 16,17 1-16</inkml:trace>
  <inkml:trace contextRef="#ctx0" brushRef="#br0" timeOffset="49809.11">32085 16228 0,'0'35'16,"0"0"-16,-17 1 15,17-1-15,0 18 16,0 0-16,0 17 15,0-34-15,17-1 16,-17 0-16,0 0 16,0-17 15,18 0-16,-1-18-15,1 0 16,17 0-16,-17-18 16,17 18-1,18-18-15,-35 1 0,35-1 16,-36 0-16,19 1 15,17-1-15,-36 18 16,36-17-16,-18 17 16,-17 0-1,17-18-15</inkml:trace>
  <inkml:trace contextRef="#ctx0" brushRef="#br0" timeOffset="50027.5016">32350 16581 0,'0'70'16,"17"1"-16,1-18 15,0 17-15,17-35 16,-17 1-16</inkml:trace>
  <inkml:trace contextRef="#ctx0" brushRef="#br0" timeOffset="50448.6854">32209 15187 0,'0'88'0,"17"-35"15,1 0 1,-18 0-16,18-18 15,-18 1-15,17-1 16,-17-17 0,0-1-16,0-34 31</inkml:trace>
  <inkml:trace contextRef="#ctx0" brushRef="#br0" timeOffset="50682.6764">31979 15416 0,'18'-17'16,"0"-19"-1,17 19-15,0-1 16,18 1-16,0-1 15,0 0 1,-18 1-16,0 17 16,1 0-16,-1 0 15,18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1EBFA-0657-468B-B96B-262B2AA24205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60CEC-EB33-4BBD-A6DF-D5D330655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6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E621-34FE-42FA-BC8A-6CEE04CAAD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14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naturally occurring substance that cannot</a:t>
            </a:r>
            <a:r>
              <a:rPr lang="en-GB" baseline="0" dirty="0" smtClean="0"/>
              <a:t> be chemically made, or broken down into anything simpler. It is the primary</a:t>
            </a:r>
            <a:r>
              <a:rPr lang="en-GB" dirty="0" smtClean="0"/>
              <a:t> constituent of</a:t>
            </a:r>
            <a:r>
              <a:rPr lang="en-GB" baseline="0" dirty="0" smtClean="0"/>
              <a:t> all matter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0CEC-EB33-4BBD-A6DF-D5D3306556D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3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Repro this slide for pupils to look more closely</a:t>
            </a:r>
            <a:r>
              <a:rPr lang="en-GB" baseline="0" dirty="0" smtClean="0"/>
              <a:t> at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0CEC-EB33-4BBD-A6DF-D5D3306556D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17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Draw on board</a:t>
            </a:r>
          </a:p>
          <a:p>
            <a:r>
              <a:rPr lang="en-GB" dirty="0" smtClean="0"/>
              <a:t>Reactants of condensation = monomer</a:t>
            </a:r>
          </a:p>
          <a:p>
            <a:r>
              <a:rPr lang="en-GB" dirty="0" smtClean="0"/>
              <a:t>Products of condensation =</a:t>
            </a:r>
            <a:r>
              <a:rPr lang="en-GB" baseline="0" dirty="0" smtClean="0"/>
              <a:t> polymer +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0CEC-EB33-4BBD-A6DF-D5D3306556D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00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Draw on board using</a:t>
            </a:r>
            <a:r>
              <a:rPr lang="en-GB" baseline="0" dirty="0" smtClean="0"/>
              <a:t> simple example </a:t>
            </a:r>
          </a:p>
          <a:p>
            <a:r>
              <a:rPr lang="en-GB" dirty="0" smtClean="0"/>
              <a:t>Reactants of hydrolysis = polymer</a:t>
            </a:r>
            <a:r>
              <a:rPr lang="en-GB" baseline="0" dirty="0" smtClean="0"/>
              <a:t> + water</a:t>
            </a:r>
            <a:endParaRPr lang="en-GB" dirty="0" smtClean="0"/>
          </a:p>
          <a:p>
            <a:r>
              <a:rPr lang="en-GB" dirty="0" smtClean="0"/>
              <a:t>Products of hydrolysis =</a:t>
            </a:r>
            <a:r>
              <a:rPr lang="en-GB" baseline="0" dirty="0" smtClean="0"/>
              <a:t> monomer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0CEC-EB33-4BBD-A6DF-D5D3306556D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2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Q: can anyone name any</a:t>
            </a:r>
            <a:r>
              <a:rPr lang="en-GB" baseline="0" dirty="0" smtClean="0"/>
              <a:t> of the biological molecules essential for life? </a:t>
            </a:r>
            <a:endParaRPr lang="en-GB" dirty="0" smtClean="0"/>
          </a:p>
          <a:p>
            <a:r>
              <a:rPr lang="en-GB" dirty="0" smtClean="0"/>
              <a:t>Card sort already made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0CEC-EB33-4BBD-A6DF-D5D3306556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4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pupils</a:t>
            </a:r>
            <a:r>
              <a:rPr lang="en-GB" baseline="0" dirty="0" smtClean="0"/>
              <a:t> to offer descriptions before revealing the answers to these </a:t>
            </a:r>
          </a:p>
          <a:p>
            <a:r>
              <a:rPr lang="en-GB" baseline="0" dirty="0" smtClean="0"/>
              <a:t>Biological molecules are often linked together into polymers (e.g. cellulose that makes up plant cell walls). These are made from identical monomers linked together in a chemical reaction (e.g. glucose monomers linked together to form cellulose).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0CEC-EB33-4BBD-A6DF-D5D3306556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3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 table into</a:t>
            </a:r>
            <a:r>
              <a:rPr lang="en-GB" baseline="0" dirty="0" smtClean="0"/>
              <a:t> books / onto paper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0CEC-EB33-4BBD-A6DF-D5D3306556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3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Could quickly go through types of</a:t>
            </a:r>
            <a:r>
              <a:rPr lang="en-GB" baseline="0" dirty="0" smtClean="0"/>
              <a:t> monosaccharide and amino acids </a:t>
            </a:r>
          </a:p>
          <a:p>
            <a:r>
              <a:rPr lang="en-GB" baseline="0" dirty="0" smtClean="0"/>
              <a:t>Monosaccharide e.g.? Polysaccharide e.g.?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0CEC-EB33-4BBD-A6DF-D5D3306556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1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6E621-34FE-42FA-BC8A-6CEE04CAAD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400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0CEC-EB33-4BBD-A6DF-D5D3306556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0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Denotes they’re a bit more tricky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Cations and anions are vitally important in the body. They make up skeletal structures, maintenance of osmotic pressure, nerve impulse transmission, muscle contraction, and maintaining pH balance.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0CEC-EB33-4BBD-A6DF-D5D3306556D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0CEC-EB33-4BBD-A6DF-D5D3306556D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8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8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2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6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7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44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9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2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8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C006A-9C6A-450D-A76B-481B5AEF67D5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D6969-5CD6-4372-8DC1-55583DD7D9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8WJ2KENlK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ological molec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852936"/>
            <a:ext cx="3866557" cy="38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ellul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" y="15631"/>
            <a:ext cx="3942956" cy="28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84" y="15631"/>
            <a:ext cx="326898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844" y="1802339"/>
            <a:ext cx="9144000" cy="2387600"/>
          </a:xfrm>
        </p:spPr>
        <p:txBody>
          <a:bodyPr/>
          <a:lstStyle/>
          <a:p>
            <a:r>
              <a:rPr lang="en-GB" b="1" dirty="0" smtClean="0"/>
              <a:t>Introduction to Biological Molecules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3978" y="4033546"/>
            <a:ext cx="9144000" cy="1655762"/>
          </a:xfrm>
        </p:spPr>
        <p:txBody>
          <a:bodyPr/>
          <a:lstStyle/>
          <a:p>
            <a:r>
              <a:rPr lang="en-GB" dirty="0" smtClean="0"/>
              <a:t>Lesson 1</a:t>
            </a:r>
            <a:endParaRPr lang="en-GB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9" b="5501"/>
          <a:stretch/>
        </p:blipFill>
        <p:spPr bwMode="auto">
          <a:xfrm>
            <a:off x="7250120" y="4250920"/>
            <a:ext cx="47625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2420888"/>
            <a:ext cx="11161240" cy="811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Complete the table below, using your own knowledge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18526"/>
              </p:ext>
            </p:extLst>
          </p:nvPr>
        </p:nvGraphicFramePr>
        <p:xfrm>
          <a:off x="2387588" y="3218657"/>
          <a:ext cx="7344816" cy="2727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594066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Name of Monomer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Name of  Polymer</a:t>
                      </a:r>
                      <a:endParaRPr lang="en-GB" sz="280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Carbohydrate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Protein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DNA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1344" y="119743"/>
            <a:ext cx="11737304" cy="1941105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 smtClean="0">
                <a:latin typeface="Calibri" charset="0"/>
                <a:ea typeface="Calibri" charset="0"/>
                <a:cs typeface="Calibri" charset="0"/>
              </a:rPr>
              <a:t>Group Task: Prior Knowledge Assessment / Flip Learning Check </a:t>
            </a:r>
            <a:endParaRPr lang="en-GB" sz="6600" b="1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63960" y="4165560"/>
              <a:ext cx="4902840" cy="1879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4600" y="4156200"/>
                <a:ext cx="4921560" cy="189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09681"/>
              </p:ext>
            </p:extLst>
          </p:nvPr>
        </p:nvGraphicFramePr>
        <p:xfrm>
          <a:off x="2279577" y="1700808"/>
          <a:ext cx="7776863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3"/>
                <a:gridCol w="2784308"/>
                <a:gridCol w="2808312"/>
              </a:tblGrid>
              <a:tr h="1008112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Monomer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Polymer</a:t>
                      </a:r>
                      <a:endParaRPr lang="en-GB" sz="28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Carbohydrate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Monosaccharide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Polysaccharide</a:t>
                      </a:r>
                      <a:endParaRPr lang="en-GB" sz="28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Protein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Amino acid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Polypeptide</a:t>
                      </a:r>
                      <a:endParaRPr lang="en-GB" sz="28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DNA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Nucleotide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DNA</a:t>
                      </a:r>
                      <a:r>
                        <a:rPr lang="en-GB" sz="2800" baseline="0" dirty="0" smtClean="0"/>
                        <a:t> and RNA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02746" y="260648"/>
            <a:ext cx="9386507" cy="1052018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 smtClean="0">
                <a:latin typeface="Calibri" charset="0"/>
                <a:ea typeface="Calibri" charset="0"/>
                <a:cs typeface="Calibri" charset="0"/>
              </a:rPr>
              <a:t>Answers</a:t>
            </a:r>
            <a:endParaRPr lang="en-GB" sz="66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6" name="Picture 2" descr="Image result for monosacchar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6" r="30363"/>
          <a:stretch/>
        </p:blipFill>
        <p:spPr bwMode="auto">
          <a:xfrm>
            <a:off x="4943872" y="1916832"/>
            <a:ext cx="1728192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lysaccharide cellulo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t="18410" b="27690"/>
          <a:stretch/>
        </p:blipFill>
        <p:spPr bwMode="auto">
          <a:xfrm>
            <a:off x="7752184" y="2079576"/>
            <a:ext cx="172039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a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43" y="3592252"/>
            <a:ext cx="1256450" cy="11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imple protein amino aci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90" y="3538464"/>
            <a:ext cx="1901607" cy="1165685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034" name="Picture 10" descr="Image result for nucleot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43" y="4791066"/>
            <a:ext cx="1420420" cy="11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85" y="4791066"/>
            <a:ext cx="1674912" cy="16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45957" y="332660"/>
            <a:ext cx="10491537" cy="795101"/>
          </a:xfr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4400" b="1" dirty="0" smtClean="0">
                <a:latin typeface="Calibri" charset="0"/>
                <a:ea typeface="Calibri" charset="0"/>
                <a:cs typeface="Calibri" charset="0"/>
              </a:rPr>
              <a:t>Intro to Biological Molecules</a:t>
            </a:r>
            <a:endParaRPr lang="en-GB" sz="4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45957" y="1442434"/>
            <a:ext cx="5391607" cy="4972220"/>
          </a:xfrm>
          <a:gradFill flip="none" rotWithShape="1">
            <a:gsLst>
              <a:gs pos="0">
                <a:srgbClr val="FF97DC"/>
              </a:gs>
              <a:gs pos="10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4400" u="sng" dirty="0"/>
              <a:t>Learning </a:t>
            </a:r>
            <a:r>
              <a:rPr lang="en-GB" sz="4400" u="sng" dirty="0" smtClean="0"/>
              <a:t>objective</a:t>
            </a:r>
            <a:endParaRPr lang="en-GB" sz="4400" u="sng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dirty="0" smtClean="0"/>
              <a:t>To know about biological molecules 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00800" y="1442434"/>
            <a:ext cx="4836694" cy="4972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solidFill>
                  <a:schemeClr val="tx1"/>
                </a:solidFill>
              </a:rPr>
              <a:t>Success Criteria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I can state chemical elements that make up biological molecules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 can identify key inorganic ions involved in biological processes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Describe the general features of condensation and hydrolysis reactions </a:t>
            </a:r>
            <a:endParaRPr lang="en-GB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7631"/>
          </a:xfrm>
        </p:spPr>
        <p:txBody>
          <a:bodyPr>
            <a:normAutofit/>
          </a:bodyPr>
          <a:lstStyle/>
          <a:p>
            <a:r>
              <a:rPr lang="en-GB" dirty="0" err="1" smtClean="0"/>
              <a:t>Cations</a:t>
            </a:r>
            <a:endParaRPr lang="en-GB" dirty="0" smtClean="0"/>
          </a:p>
          <a:p>
            <a:pPr lvl="1"/>
            <a:r>
              <a:rPr lang="en-GB" dirty="0" smtClean="0"/>
              <a:t>Positive ion</a:t>
            </a:r>
          </a:p>
          <a:p>
            <a:pPr lvl="1"/>
            <a:r>
              <a:rPr lang="en-GB" dirty="0" smtClean="0"/>
              <a:t>Lost an electron or electrons 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Anions</a:t>
            </a:r>
          </a:p>
          <a:p>
            <a:pPr lvl="1"/>
            <a:r>
              <a:rPr lang="en-GB" dirty="0" smtClean="0"/>
              <a:t>Negative ion</a:t>
            </a:r>
          </a:p>
          <a:p>
            <a:pPr lvl="1"/>
            <a:r>
              <a:rPr lang="en-GB" dirty="0" smtClean="0"/>
              <a:t>Gained an electron or electrons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344" y="112991"/>
            <a:ext cx="669674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SC: Identify </a:t>
            </a:r>
            <a:r>
              <a:rPr lang="en-GB" sz="2000" dirty="0"/>
              <a:t>key inorganic ions involved in biological processes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2263" y="620688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Inorganic Ions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50" name="Picture 2" descr="Image result for 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195264"/>
            <a:ext cx="51605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Calcium ions</a:t>
            </a:r>
          </a:p>
          <a:p>
            <a:r>
              <a:rPr lang="en-GB" dirty="0" smtClean="0"/>
              <a:t>Chloride</a:t>
            </a:r>
          </a:p>
          <a:p>
            <a:r>
              <a:rPr lang="en-GB" dirty="0" smtClean="0"/>
              <a:t>Sodium ions</a:t>
            </a:r>
          </a:p>
          <a:p>
            <a:r>
              <a:rPr lang="en-GB" dirty="0" smtClean="0"/>
              <a:t>Potassium ions</a:t>
            </a:r>
          </a:p>
          <a:p>
            <a:r>
              <a:rPr lang="en-GB" dirty="0" smtClean="0"/>
              <a:t>Hydrogen ions</a:t>
            </a:r>
          </a:p>
          <a:p>
            <a:r>
              <a:rPr lang="en-GB" dirty="0" smtClean="0"/>
              <a:t>Hydroxide </a:t>
            </a:r>
          </a:p>
          <a:p>
            <a:r>
              <a:rPr lang="en-GB" dirty="0" smtClean="0"/>
              <a:t>Nitrate*</a:t>
            </a:r>
          </a:p>
          <a:p>
            <a:r>
              <a:rPr lang="en-GB" dirty="0" smtClean="0"/>
              <a:t>Hydrogen Carbonate*</a:t>
            </a:r>
          </a:p>
          <a:p>
            <a:r>
              <a:rPr lang="en-GB" dirty="0" smtClean="0"/>
              <a:t>Ammonium ions*</a:t>
            </a:r>
          </a:p>
          <a:p>
            <a:r>
              <a:rPr lang="en-GB" dirty="0" smtClean="0"/>
              <a:t>Phosphate*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3872" y="2204865"/>
            <a:ext cx="5544616" cy="25545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Task: Sort into Anion and </a:t>
            </a:r>
            <a:r>
              <a:rPr lang="en-GB" sz="3200" dirty="0" err="1">
                <a:solidFill>
                  <a:schemeClr val="tx1"/>
                </a:solidFill>
              </a:rPr>
              <a:t>Cations</a:t>
            </a:r>
            <a:endParaRPr lang="en-GB" sz="3200" dirty="0">
              <a:solidFill>
                <a:schemeClr val="tx1"/>
              </a:solidFill>
            </a:endParaRPr>
          </a:p>
          <a:p>
            <a:r>
              <a:rPr lang="en-GB" sz="3200" dirty="0">
                <a:solidFill>
                  <a:schemeClr val="tx1"/>
                </a:solidFill>
              </a:rPr>
              <a:t> </a:t>
            </a:r>
          </a:p>
          <a:p>
            <a:r>
              <a:rPr lang="en-GB" sz="3200" dirty="0">
                <a:solidFill>
                  <a:schemeClr val="tx1"/>
                </a:solidFill>
              </a:rPr>
              <a:t>Challenge: State the symbol for each one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2263" y="620688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Inorganic Ions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44" y="112991"/>
            <a:ext cx="669674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SC: Identify </a:t>
            </a:r>
            <a:r>
              <a:rPr lang="en-GB" sz="2000" dirty="0"/>
              <a:t>key inorganic ions involved in biological processes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4320" y="1784520"/>
              <a:ext cx="4337280" cy="452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960" y="1775160"/>
                <a:ext cx="4356000" cy="45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22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2263" y="620688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Inorganic Ions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44" y="112991"/>
            <a:ext cx="669674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SC: Identify </a:t>
            </a:r>
            <a:r>
              <a:rPr lang="en-GB" sz="2000" dirty="0"/>
              <a:t>key inorganic ions involved in biological processes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6912"/>
              </p:ext>
            </p:extLst>
          </p:nvPr>
        </p:nvGraphicFramePr>
        <p:xfrm>
          <a:off x="1283495" y="1956029"/>
          <a:ext cx="964907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472"/>
                <a:gridCol w="5044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Anions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Cations 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Calcium ions - Ca</a:t>
                      </a:r>
                      <a:r>
                        <a:rPr lang="en-GB" sz="3200" baseline="30000" dirty="0" smtClean="0"/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Chloride – Cl</a:t>
                      </a:r>
                      <a:r>
                        <a:rPr lang="en-GB" sz="3200" baseline="30000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Potassium ions - K</a:t>
                      </a:r>
                      <a:r>
                        <a:rPr lang="en-GB" sz="3200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Hydroxide - OH</a:t>
                      </a:r>
                      <a:r>
                        <a:rPr lang="en-GB" sz="3200" baseline="30000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Sodium ions</a:t>
                      </a:r>
                      <a:r>
                        <a:rPr lang="en-GB" sz="3200" baseline="0" dirty="0" smtClean="0"/>
                        <a:t> - Na</a:t>
                      </a:r>
                      <a:r>
                        <a:rPr lang="en-GB" sz="3200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Nitrate – NO</a:t>
                      </a:r>
                      <a:r>
                        <a:rPr lang="en-GB" sz="3200" baseline="-25000" dirty="0" smtClean="0"/>
                        <a:t>3</a:t>
                      </a:r>
                      <a:r>
                        <a:rPr lang="en-GB" sz="3200" baseline="30000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Hydrogen ions - H</a:t>
                      </a:r>
                      <a:r>
                        <a:rPr lang="en-GB" sz="3200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Hydrogen Carbonate - HNO</a:t>
                      </a:r>
                      <a:r>
                        <a:rPr lang="en-GB" sz="3200" baseline="-25000" dirty="0" smtClean="0"/>
                        <a:t>3</a:t>
                      </a:r>
                      <a:r>
                        <a:rPr lang="en-GB" sz="3200" baseline="30000" dirty="0" smtClean="0"/>
                        <a:t>-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Ammonium ions – NH</a:t>
                      </a:r>
                      <a:r>
                        <a:rPr lang="en-GB" sz="3200" baseline="-25000" dirty="0" smtClean="0"/>
                        <a:t>4</a:t>
                      </a:r>
                      <a:r>
                        <a:rPr lang="en-GB" sz="3200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Phosphate – PO</a:t>
                      </a:r>
                      <a:r>
                        <a:rPr lang="en-GB" sz="3200" baseline="-25000" dirty="0" smtClean="0"/>
                        <a:t>4</a:t>
                      </a:r>
                      <a:r>
                        <a:rPr lang="en-GB" sz="3200" baseline="30000" dirty="0" smtClean="0"/>
                        <a:t>-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539716" y="2636912"/>
            <a:ext cx="97210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863752" y="3225371"/>
            <a:ext cx="97210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426554" y="3749843"/>
            <a:ext cx="97210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30835" y="4374272"/>
            <a:ext cx="97210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151784" y="4926761"/>
            <a:ext cx="115212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392144" y="2636912"/>
            <a:ext cx="97210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752184" y="3209972"/>
            <a:ext cx="97210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179560" y="3783032"/>
            <a:ext cx="1184692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9480376" y="4374272"/>
            <a:ext cx="1296144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771906" y="4945952"/>
            <a:ext cx="113240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00200" y="2050920"/>
              <a:ext cx="10439640" cy="414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0840" y="2041560"/>
                <a:ext cx="10458360" cy="41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5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sz="5400" dirty="0" smtClean="0"/>
              <a:t>What </a:t>
            </a:r>
            <a:r>
              <a:rPr lang="en-GB" sz="5400" dirty="0"/>
              <a:t>is an element?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2263" y="548680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Chemical Elements – think, pair, share 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797"/>
            <a:ext cx="732013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SC: I can state chemical elements that make up biological molecules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095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Carbohydrates</a:t>
            </a:r>
          </a:p>
          <a:p>
            <a:endParaRPr lang="en-GB" dirty="0"/>
          </a:p>
          <a:p>
            <a:r>
              <a:rPr lang="en-GB" dirty="0" smtClean="0"/>
              <a:t>Lipids</a:t>
            </a:r>
          </a:p>
          <a:p>
            <a:endParaRPr lang="en-GB" dirty="0"/>
          </a:p>
          <a:p>
            <a:r>
              <a:rPr lang="en-GB" dirty="0" smtClean="0"/>
              <a:t>Proteins</a:t>
            </a:r>
          </a:p>
          <a:p>
            <a:endParaRPr lang="en-GB" dirty="0"/>
          </a:p>
          <a:p>
            <a:r>
              <a:rPr lang="en-GB" dirty="0" smtClean="0"/>
              <a:t>Nucleic Acids (e.g. DNA)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r="55202" b="24088"/>
          <a:stretch/>
        </p:blipFill>
        <p:spPr>
          <a:xfrm>
            <a:off x="7248128" y="1052736"/>
            <a:ext cx="1972072" cy="2376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3" y="2132856"/>
            <a:ext cx="2428875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" r="14108" b="2387"/>
          <a:stretch/>
        </p:blipFill>
        <p:spPr>
          <a:xfrm>
            <a:off x="7464509" y="3717032"/>
            <a:ext cx="2958223" cy="2958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5" r="45972"/>
          <a:stretch/>
        </p:blipFill>
        <p:spPr>
          <a:xfrm>
            <a:off x="4329112" y="4402408"/>
            <a:ext cx="2897312" cy="219970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62263" y="548680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TASK: What elements are in each molecule? 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97"/>
            <a:ext cx="732013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SC: I can state chemical elements that make up biological molecules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Carbohydrates</a:t>
            </a:r>
          </a:p>
          <a:p>
            <a:pPr lvl="1"/>
            <a:r>
              <a:rPr lang="en-GB" dirty="0" smtClean="0"/>
              <a:t>C, H &amp; O</a:t>
            </a:r>
            <a:endParaRPr lang="en-GB" dirty="0"/>
          </a:p>
          <a:p>
            <a:r>
              <a:rPr lang="en-GB" dirty="0"/>
              <a:t>Lipids</a:t>
            </a:r>
          </a:p>
          <a:p>
            <a:pPr lvl="1"/>
            <a:r>
              <a:rPr lang="en-GB" dirty="0" smtClean="0"/>
              <a:t>C, H &amp; O</a:t>
            </a:r>
            <a:endParaRPr lang="en-GB" dirty="0"/>
          </a:p>
          <a:p>
            <a:r>
              <a:rPr lang="en-GB" dirty="0"/>
              <a:t>Proteins</a:t>
            </a:r>
          </a:p>
          <a:p>
            <a:pPr lvl="1"/>
            <a:r>
              <a:rPr lang="en-GB" dirty="0" smtClean="0"/>
              <a:t>C, H, O, N &amp; S</a:t>
            </a:r>
            <a:endParaRPr lang="en-GB" dirty="0"/>
          </a:p>
          <a:p>
            <a:r>
              <a:rPr lang="en-GB" dirty="0"/>
              <a:t>Nucleic </a:t>
            </a:r>
            <a:r>
              <a:rPr lang="en-GB" dirty="0" smtClean="0"/>
              <a:t>Acids</a:t>
            </a:r>
            <a:endParaRPr lang="en-GB" dirty="0"/>
          </a:p>
          <a:p>
            <a:pPr lvl="1"/>
            <a:r>
              <a:rPr lang="en-GB" dirty="0" smtClean="0"/>
              <a:t>C, H, O, N, &amp; P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2263" y="548680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TASK: What elements are in each molecule? 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797"/>
            <a:ext cx="732013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SC: I can state chemical elements that make up biological molecules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48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Carbon can form 4 bonds</a:t>
            </a:r>
          </a:p>
          <a:p>
            <a:r>
              <a:rPr lang="en-GB" dirty="0" smtClean="0"/>
              <a:t>Nitrogen can form 3 bonds</a:t>
            </a:r>
          </a:p>
          <a:p>
            <a:r>
              <a:rPr lang="en-GB" dirty="0" smtClean="0"/>
              <a:t>Oxygen can form 2 bonds</a:t>
            </a:r>
          </a:p>
          <a:p>
            <a:r>
              <a:rPr lang="en-GB" dirty="0" smtClean="0"/>
              <a:t>Hydrogen can form 1 bond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This info will be really useful when you have to draw diagrams of molecules later in the module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2263" y="548680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Forming Bonds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797"/>
            <a:ext cx="732013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SC: I can state chemical elements that make up biological molecules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860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609416"/>
            <a:ext cx="10802416" cy="4846320"/>
          </a:xfrm>
        </p:spPr>
        <p:txBody>
          <a:bodyPr>
            <a:normAutofit/>
          </a:bodyPr>
          <a:lstStyle/>
          <a:p>
            <a:r>
              <a:rPr lang="en-GB" dirty="0"/>
              <a:t>(b) the concept of </a:t>
            </a:r>
            <a:r>
              <a:rPr lang="en-GB" b="1" dirty="0"/>
              <a:t>monomers</a:t>
            </a:r>
            <a:r>
              <a:rPr lang="en-GB" dirty="0"/>
              <a:t> and </a:t>
            </a:r>
            <a:r>
              <a:rPr lang="en-GB" b="1" dirty="0"/>
              <a:t>polymers</a:t>
            </a:r>
            <a:r>
              <a:rPr lang="en-GB" dirty="0"/>
              <a:t> and the importance of </a:t>
            </a:r>
            <a:r>
              <a:rPr lang="en-GB" b="1" dirty="0"/>
              <a:t>condensation</a:t>
            </a:r>
            <a:r>
              <a:rPr lang="en-GB" dirty="0"/>
              <a:t> and </a:t>
            </a:r>
            <a:r>
              <a:rPr lang="en-GB" b="1" dirty="0"/>
              <a:t>hydrolysis</a:t>
            </a:r>
            <a:r>
              <a:rPr lang="en-GB" dirty="0"/>
              <a:t> reactions in a range of biological molecules 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/>
              <a:t>c) the chemical elements that make up biological molecules </a:t>
            </a:r>
            <a:endParaRPr lang="en-GB" dirty="0" smtClean="0"/>
          </a:p>
          <a:p>
            <a:pPr lvl="1"/>
            <a:r>
              <a:rPr lang="en-GB" dirty="0" smtClean="0"/>
              <a:t>To </a:t>
            </a:r>
            <a:r>
              <a:rPr lang="en-GB" dirty="0"/>
              <a:t>include: C, H and O for carbohydrates C, H and O for lipids C, H, O, N and S for proteins C, H, O, N and P for nucleic </a:t>
            </a:r>
            <a:r>
              <a:rPr lang="en-GB" dirty="0" smtClean="0"/>
              <a:t>acids</a:t>
            </a:r>
          </a:p>
          <a:p>
            <a:r>
              <a:rPr lang="en-GB" dirty="0"/>
              <a:t>(p) the key inorganic ions that are involved in biological processes </a:t>
            </a:r>
            <a:endParaRPr lang="en-GB" dirty="0" smtClean="0"/>
          </a:p>
          <a:p>
            <a:pPr lvl="1"/>
            <a:r>
              <a:rPr lang="en-GB" dirty="0" smtClean="0"/>
              <a:t>To </a:t>
            </a:r>
            <a:r>
              <a:rPr lang="en-GB" dirty="0"/>
              <a:t>include the correct chemical symbols for the following </a:t>
            </a:r>
            <a:r>
              <a:rPr lang="en-GB" dirty="0" err="1"/>
              <a:t>cations</a:t>
            </a:r>
            <a:r>
              <a:rPr lang="en-GB" dirty="0"/>
              <a:t> and anions: </a:t>
            </a:r>
            <a:r>
              <a:rPr lang="en-GB" dirty="0" err="1"/>
              <a:t>cations</a:t>
            </a:r>
            <a:r>
              <a:rPr lang="en-GB" dirty="0"/>
              <a:t>: calcium ions (Ca2+), sodium ions (Na+), potassium ions (K+), hydrogen ions (H+), ammonium ions (NH4 +) anions: nitrate (NO3 –), </a:t>
            </a:r>
            <a:r>
              <a:rPr lang="en-GB" dirty="0" err="1"/>
              <a:t>hydrogencarbonate</a:t>
            </a:r>
            <a:r>
              <a:rPr lang="en-GB" dirty="0"/>
              <a:t> (HCO3 –), chloride (Cl –), phosphate (PO4 3–), hydroxide, (OH–).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5957" y="332660"/>
            <a:ext cx="10491537" cy="93610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Spec: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biological molecules undergo two types of reaction: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Condensation reaction–  two molecules are joined together with the removal of a water molecule. Water is PRODUCED in the reaction 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Hydrolysis reaction – this is when two molecules are split apart with the addition of water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2263" y="548680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Reactions 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797"/>
            <a:ext cx="840025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SC: I can describe the general features of condensation and hydrolysis reactions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62" y="1487096"/>
            <a:ext cx="10130282" cy="4846320"/>
          </a:xfrm>
        </p:spPr>
        <p:txBody>
          <a:bodyPr/>
          <a:lstStyle/>
          <a:p>
            <a:r>
              <a:rPr lang="en-GB" sz="3200" dirty="0" smtClean="0"/>
              <a:t>Condensation Reaction (to put them together) </a:t>
            </a:r>
          </a:p>
          <a:p>
            <a:pPr lvl="1"/>
            <a:r>
              <a:rPr lang="en-GB" sz="2800" dirty="0" smtClean="0"/>
              <a:t>Forms a covalent bond between the two molecules</a:t>
            </a:r>
          </a:p>
          <a:p>
            <a:pPr lvl="1"/>
            <a:r>
              <a:rPr lang="en-GB" sz="2800" dirty="0" smtClean="0"/>
              <a:t>A water molecule is produced</a:t>
            </a:r>
          </a:p>
          <a:p>
            <a:endParaRPr lang="en-GB" dirty="0"/>
          </a:p>
        </p:txBody>
      </p:sp>
      <p:pic>
        <p:nvPicPr>
          <p:cNvPr id="23554" name="Picture 2" descr="http://t2.gstatic.com/images?q=tbn:ANd9GcRnxi7RDcmFjgGlROPGRe2fJCwZotbU2DRk54yhhwPODkEESMI8:static.ddmcdn.com/gif/plastic-6.gif"/>
          <p:cNvPicPr>
            <a:picLocks noChangeAspect="1" noChangeArrowheads="1"/>
          </p:cNvPicPr>
          <p:nvPr/>
        </p:nvPicPr>
        <p:blipFill>
          <a:blip r:embed="rId3" cstate="print"/>
          <a:srcRect t="6719"/>
          <a:stretch>
            <a:fillRect/>
          </a:stretch>
        </p:blipFill>
        <p:spPr bwMode="auto">
          <a:xfrm>
            <a:off x="7012516" y="2635393"/>
            <a:ext cx="3964465" cy="3698023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62263" y="548680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Condensation Reactions 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797"/>
            <a:ext cx="840025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SC: I can describe the general features of condensation and hydrolysis reactions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Hydrolysis Reaction (to split them apart)</a:t>
            </a:r>
          </a:p>
          <a:p>
            <a:pPr lvl="1"/>
            <a:r>
              <a:rPr lang="en-US" sz="2800" dirty="0" smtClean="0"/>
              <a:t>Breaks the  bond</a:t>
            </a:r>
          </a:p>
          <a:p>
            <a:pPr lvl="1"/>
            <a:r>
              <a:rPr lang="en-US" sz="2800" dirty="0" smtClean="0"/>
              <a:t>Uses up a water molecule</a:t>
            </a:r>
          </a:p>
          <a:p>
            <a:endParaRPr lang="en-GB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108031" y="2478976"/>
            <a:ext cx="3943350" cy="3724275"/>
            <a:chOff x="3575720" y="2924945"/>
            <a:chExt cx="3943350" cy="372427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5720" y="2924945"/>
              <a:ext cx="3943350" cy="372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Down Arrow 8"/>
            <p:cNvSpPr/>
            <p:nvPr/>
          </p:nvSpPr>
          <p:spPr>
            <a:xfrm rot="20803545">
              <a:off x="4500651" y="4270870"/>
              <a:ext cx="576064" cy="12241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ight Arrow 9"/>
            <p:cNvSpPr/>
            <p:nvPr/>
          </p:nvSpPr>
          <p:spPr>
            <a:xfrm rot="18719593" flipV="1">
              <a:off x="4077297" y="4836703"/>
              <a:ext cx="720080" cy="50775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862263" y="548680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Hydrolysis Reactions 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97"/>
            <a:ext cx="840025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SC: I can describe the general features of condensation and hydrolysis reactions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 hydrolysis and condensation using the </a:t>
            </a:r>
            <a:r>
              <a:rPr lang="en-GB" dirty="0" err="1" smtClean="0"/>
              <a:t>molymods</a:t>
            </a:r>
            <a:r>
              <a:rPr lang="en-GB" dirty="0" smtClean="0"/>
              <a:t>, make sure you get the teacher to check your model before you move onto the next one</a:t>
            </a:r>
            <a:endParaRPr lang="en-GB" dirty="0"/>
          </a:p>
        </p:txBody>
      </p:sp>
      <p:pic>
        <p:nvPicPr>
          <p:cNvPr id="5" name="Picture 2" descr="http://t2.gstatic.com/images?q=tbn:ANd9GcRnxi7RDcmFjgGlROPGRe2fJCwZotbU2DRk54yhhwPODkEESMI8:static.ddmcdn.com/gif/plastic-6.gif"/>
          <p:cNvPicPr>
            <a:picLocks noChangeAspect="1" noChangeArrowheads="1"/>
          </p:cNvPicPr>
          <p:nvPr/>
        </p:nvPicPr>
        <p:blipFill>
          <a:blip r:embed="rId2" cstate="print"/>
          <a:srcRect t="6719"/>
          <a:stretch>
            <a:fillRect/>
          </a:stretch>
        </p:blipFill>
        <p:spPr bwMode="auto">
          <a:xfrm>
            <a:off x="2351585" y="3501009"/>
            <a:ext cx="2980865" cy="2780529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2263" y="548680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TASK: In pairs…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797"/>
            <a:ext cx="840025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SC: I can describe the general features of condensation and hydrolysis reactions </a:t>
            </a:r>
            <a:endParaRPr lang="en-GB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40016" y="3501009"/>
            <a:ext cx="3091285" cy="2702242"/>
            <a:chOff x="3575720" y="2924945"/>
            <a:chExt cx="3943350" cy="37242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5720" y="2924945"/>
              <a:ext cx="3943350" cy="372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Down Arrow 11"/>
            <p:cNvSpPr/>
            <p:nvPr/>
          </p:nvSpPr>
          <p:spPr>
            <a:xfrm rot="20803545">
              <a:off x="4500651" y="4270870"/>
              <a:ext cx="576064" cy="12241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 rot="18719593" flipV="1">
              <a:off x="4077297" y="4836703"/>
              <a:ext cx="720080" cy="50775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9416"/>
            <a:ext cx="8028384" cy="484632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are the two types of reactions in biological molecules?</a:t>
            </a:r>
          </a:p>
          <a:p>
            <a:pPr marL="761238" lvl="1" indent="-514350"/>
            <a:r>
              <a:rPr lang="en-GB" dirty="0" smtClean="0"/>
              <a:t>Condensation and  Hydrolysis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are the reactants of a hydrolysis reaction?</a:t>
            </a:r>
          </a:p>
          <a:p>
            <a:pPr marL="761238" lvl="1" indent="-514350"/>
            <a:r>
              <a:rPr lang="en-GB" dirty="0" smtClean="0"/>
              <a:t>Polymer and water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are the products of a hydrolysis reaction?</a:t>
            </a:r>
          </a:p>
          <a:p>
            <a:pPr marL="761238" lvl="1" indent="-514350"/>
            <a:r>
              <a:rPr lang="en-GB" dirty="0" smtClean="0"/>
              <a:t>Monomers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are the reactants of a condensation reaction?</a:t>
            </a:r>
          </a:p>
          <a:p>
            <a:pPr marL="761238" lvl="1" indent="-514350"/>
            <a:r>
              <a:rPr lang="en-GB" dirty="0" smtClean="0"/>
              <a:t>Monomers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are the products of a condensation reaction?</a:t>
            </a:r>
          </a:p>
          <a:p>
            <a:pPr marL="761238" lvl="1" indent="-514350"/>
            <a:r>
              <a:rPr lang="en-GB" dirty="0" smtClean="0"/>
              <a:t>Polymer and water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84032" y="159383"/>
            <a:ext cx="4114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- Describe the general features of condensation and hydrolysis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63" y="2852936"/>
            <a:ext cx="10515600" cy="246747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For </a:t>
            </a:r>
            <a:r>
              <a:rPr lang="en-GB" b="1" dirty="0" smtClean="0"/>
              <a:t>Friday</a:t>
            </a:r>
            <a:r>
              <a:rPr lang="en-GB" dirty="0" smtClean="0"/>
              <a:t>, please watch the following video and answer the questions on the sheet.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link to the video, and the sheet, will be put on the homework app.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2263" y="548680"/>
            <a:ext cx="10491537" cy="795101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FLIP LEARNING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20" y="1102658"/>
            <a:ext cx="7239000" cy="1143000"/>
          </a:xfrm>
        </p:spPr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636912"/>
            <a:ext cx="7696200" cy="3838208"/>
          </a:xfrm>
        </p:spPr>
        <p:txBody>
          <a:bodyPr/>
          <a:lstStyle/>
          <a:p>
            <a:r>
              <a:rPr lang="en-GB" dirty="0" smtClean="0"/>
              <a:t>In groups of 4, write a summary of the </a:t>
            </a:r>
            <a:r>
              <a:rPr lang="en-GB" dirty="0"/>
              <a:t>2</a:t>
            </a:r>
            <a:r>
              <a:rPr lang="en-GB" dirty="0" smtClean="0"/>
              <a:t> SC, each student with a different coloured pen</a:t>
            </a:r>
          </a:p>
          <a:p>
            <a:r>
              <a:rPr lang="en-GB" dirty="0" smtClean="0"/>
              <a:t>Each student writes the summary for the 1</a:t>
            </a:r>
            <a:r>
              <a:rPr lang="en-GB" baseline="30000" dirty="0" smtClean="0"/>
              <a:t>st</a:t>
            </a:r>
            <a:r>
              <a:rPr lang="en-GB" dirty="0" smtClean="0"/>
              <a:t> one and passes it on</a:t>
            </a:r>
          </a:p>
          <a:p>
            <a:r>
              <a:rPr lang="en-GB" dirty="0" smtClean="0"/>
              <a:t>Next student can correct previous student and write next SC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51584" y="151472"/>
            <a:ext cx="79208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State chemical elements that make up biological molecules</a:t>
            </a:r>
          </a:p>
          <a:p>
            <a:pPr marL="285750" indent="-285750">
              <a:buFontTx/>
              <a:buChar char="-"/>
            </a:pPr>
            <a:r>
              <a:rPr lang="en-GB" dirty="0"/>
              <a:t>Identify key inorganic ions involved in biological processes</a:t>
            </a:r>
          </a:p>
          <a:p>
            <a:r>
              <a:rPr lang="en-GB" dirty="0"/>
              <a:t>- Describe the general features of condensation and hydrolysis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</a:t>
            </a:r>
            <a:r>
              <a:rPr lang="en-GB" dirty="0" err="1" smtClean="0"/>
              <a:t>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Molymods</a:t>
            </a:r>
            <a:endParaRPr lang="en-GB" dirty="0" smtClean="0"/>
          </a:p>
          <a:p>
            <a:r>
              <a:rPr lang="en-GB" dirty="0" smtClean="0"/>
              <a:t>Mini whiteboards</a:t>
            </a:r>
          </a:p>
          <a:p>
            <a:r>
              <a:rPr lang="en-GB" dirty="0" smtClean="0"/>
              <a:t>Card sort</a:t>
            </a:r>
          </a:p>
          <a:p>
            <a:r>
              <a:rPr lang="en-GB" dirty="0" smtClean="0"/>
              <a:t>Repro</a:t>
            </a:r>
          </a:p>
          <a:p>
            <a:pPr lvl="1"/>
            <a:r>
              <a:rPr lang="en-GB" dirty="0" smtClean="0"/>
              <a:t>Print slide 12 for students to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9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2.1.2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Biological Molecules</a:t>
            </a:r>
          </a:p>
          <a:p>
            <a:pPr lvl="1"/>
            <a:r>
              <a:rPr lang="en-GB" dirty="0" smtClean="0"/>
              <a:t>Water</a:t>
            </a:r>
          </a:p>
          <a:p>
            <a:pPr lvl="1"/>
            <a:r>
              <a:rPr lang="en-GB" dirty="0" smtClean="0"/>
              <a:t>Carbohydrates</a:t>
            </a:r>
          </a:p>
          <a:p>
            <a:pPr lvl="1"/>
            <a:r>
              <a:rPr lang="en-GB" dirty="0" smtClean="0"/>
              <a:t>Proteins</a:t>
            </a:r>
          </a:p>
          <a:p>
            <a:pPr lvl="1"/>
            <a:r>
              <a:rPr lang="en-GB" dirty="0" smtClean="0"/>
              <a:t>Lipids</a:t>
            </a:r>
          </a:p>
          <a:p>
            <a:pPr marL="292608" lvl="1" indent="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FLIP LEARNING: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the video and answer the questions on the worksheet</a:t>
            </a:r>
          </a:p>
          <a:p>
            <a:r>
              <a:rPr lang="en-GB" u="sng" dirty="0" smtClean="0">
                <a:hlinkClick r:id="rId2"/>
              </a:rPr>
              <a:t>http://www.youtube.com/watch?v=H8WJ2KENlK0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45957" y="332660"/>
            <a:ext cx="10491537" cy="795101"/>
          </a:xfr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4400" b="1" dirty="0" smtClean="0">
                <a:latin typeface="Calibri" charset="0"/>
                <a:ea typeface="Calibri" charset="0"/>
                <a:cs typeface="Calibri" charset="0"/>
              </a:rPr>
              <a:t>Intro to Biological Molecules</a:t>
            </a:r>
            <a:endParaRPr lang="en-GB" sz="4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45957" y="1442434"/>
            <a:ext cx="5391607" cy="4972220"/>
          </a:xfrm>
          <a:gradFill flip="none" rotWithShape="1">
            <a:gsLst>
              <a:gs pos="0">
                <a:srgbClr val="FF97DC"/>
              </a:gs>
              <a:gs pos="10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4400" u="sng" dirty="0"/>
              <a:t>Learning </a:t>
            </a:r>
            <a:r>
              <a:rPr lang="en-GB" sz="4400" u="sng" dirty="0" smtClean="0"/>
              <a:t>objective</a:t>
            </a:r>
            <a:endParaRPr lang="en-GB" sz="4400" u="sng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dirty="0" smtClean="0"/>
              <a:t>To know about biological molecules 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400800" y="1442434"/>
            <a:ext cx="4836694" cy="4972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solidFill>
                  <a:schemeClr val="tx1"/>
                </a:solidFill>
              </a:rPr>
              <a:t>Success Criteria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 can state chemical elements that make up biological molecules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 can identify key inorganic ions involved in biological processes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Describe the general features of condensation and hydrolysis reactions </a:t>
            </a:r>
            <a:endParaRPr lang="en-GB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7" y="16043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Biological molecules essential for life…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917" y="314889"/>
            <a:ext cx="10735640" cy="1052018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 smtClean="0">
                <a:latin typeface="Calibri" charset="0"/>
                <a:ea typeface="Calibri" charset="0"/>
                <a:cs typeface="Calibri" charset="0"/>
              </a:rPr>
              <a:t>Starter </a:t>
            </a:r>
            <a:endParaRPr lang="en-GB" sz="6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3010902"/>
            <a:ext cx="302433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Carbohydrates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120336" y="2204864"/>
            <a:ext cx="1800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Proteins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943872" y="2210405"/>
            <a:ext cx="136815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Lipids 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157507" y="5269814"/>
            <a:ext cx="27062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Nucleic Acids 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17729" y="4992816"/>
            <a:ext cx="2383330" cy="1200329"/>
          </a:xfrm>
          <a:prstGeom prst="rect">
            <a:avLst/>
          </a:prstGeom>
          <a:solidFill>
            <a:srgbClr val="4EB7D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Vitamins &amp; Minerals 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35960" y="3780026"/>
            <a:ext cx="151216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Water</a:t>
            </a: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315125" y="1512625"/>
            <a:ext cx="11377264" cy="46805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Now, sort match the molecules to their function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11824" y="404664"/>
          <a:ext cx="4252660" cy="6309360"/>
        </p:xfrm>
        <a:graphic>
          <a:graphicData uri="http://schemas.openxmlformats.org/drawingml/2006/table">
            <a:tbl>
              <a:tblPr/>
              <a:tblGrid>
                <a:gridCol w="2126330"/>
                <a:gridCol w="2126330"/>
              </a:tblGrid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Carbohydrates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Energy storage and supply</a:t>
                      </a: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Proteins</a:t>
                      </a: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Structure, transport, enzymes &amp; antibodies</a:t>
                      </a: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Lipids</a:t>
                      </a: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Membranes, energy supply &amp; insulation</a:t>
                      </a: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Vitamins &amp; Minerals</a:t>
                      </a: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Form parts of larger molecules</a:t>
                      </a: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Nucleic acids</a:t>
                      </a: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Information molecules</a:t>
                      </a: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Calibri"/>
                          <a:ea typeface="Calibri"/>
                          <a:cs typeface="Times New Roman"/>
                        </a:rPr>
                        <a:t>Water</a:t>
                      </a: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Support, takes part in reactions &amp; transport</a:t>
                      </a: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25917" y="314889"/>
            <a:ext cx="3697875" cy="1052018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 smtClean="0">
                <a:latin typeface="Calibri" charset="0"/>
                <a:ea typeface="Calibri" charset="0"/>
                <a:cs typeface="Calibri" charset="0"/>
              </a:rPr>
              <a:t>Answers</a:t>
            </a:r>
            <a:endParaRPr lang="en-GB" sz="66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 monomer?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br>
              <a:rPr lang="en-GB" dirty="0" smtClean="0"/>
            </a:br>
            <a:r>
              <a:rPr lang="en-GB" dirty="0" smtClean="0"/>
              <a:t>	A small molecule which binds to many other </a:t>
            </a:r>
            <a:r>
              <a:rPr lang="en-GB" b="1" dirty="0" smtClean="0"/>
              <a:t>identical</a:t>
            </a:r>
            <a:r>
              <a:rPr lang="en-GB" dirty="0" smtClean="0"/>
              <a:t> molecules 	to form a polymer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is a polymer?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	A large molecule made from many smaller molecules called 	monomers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2746" y="260648"/>
            <a:ext cx="9386507" cy="1052018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 smtClean="0">
                <a:latin typeface="Calibri" charset="0"/>
                <a:ea typeface="Calibri" charset="0"/>
                <a:cs typeface="Calibri" charset="0"/>
              </a:rPr>
              <a:t>Key Questions</a:t>
            </a:r>
            <a:endParaRPr lang="en-GB" sz="66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1242</Words>
  <Application>Microsoft Office PowerPoint</Application>
  <PresentationFormat>Widescreen</PresentationFormat>
  <Paragraphs>240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Introduction to Biological Molecules</vt:lpstr>
      <vt:lpstr>PowerPoint Presentation</vt:lpstr>
      <vt:lpstr>Need TO BOok</vt:lpstr>
      <vt:lpstr>Module 2.1.2 </vt:lpstr>
      <vt:lpstr>FLIP LEARNING: Video</vt:lpstr>
      <vt:lpstr>Intro to Biological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 to Biological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Quiz</vt:lpstr>
      <vt:lpstr>PowerPoint Presentation</vt:lpstr>
      <vt:lpstr>Plenary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Biological Molecules</dc:title>
  <dc:creator>lwilson</dc:creator>
  <cp:lastModifiedBy>Harriet Galpin</cp:lastModifiedBy>
  <cp:revision>45</cp:revision>
  <cp:lastPrinted>2017-09-06T07:10:33Z</cp:lastPrinted>
  <dcterms:created xsi:type="dcterms:W3CDTF">2013-06-28T08:35:44Z</dcterms:created>
  <dcterms:modified xsi:type="dcterms:W3CDTF">2017-09-06T11:22:19Z</dcterms:modified>
</cp:coreProperties>
</file>