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88" r:id="rId3"/>
    <p:sldId id="30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743" autoAdjust="0"/>
    <p:restoredTop sz="76703" autoAdjust="0"/>
  </p:normalViewPr>
  <p:slideViewPr>
    <p:cSldViewPr>
      <p:cViewPr varScale="1">
        <p:scale>
          <a:sx n="57" d="100"/>
          <a:sy n="57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2F754-499B-4320-84DF-FB24DB32908B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CC33D-040A-49E9-A9B7-7181A3C508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3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66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7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0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3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3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17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03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18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6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7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3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A5CD-F50B-4238-BA85-7DA993D63890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DC3E-C6AF-47BA-851F-13407D0483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83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9621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609600"/>
            <a:ext cx="591919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 smtClean="0"/>
              <a:t>Structure </a:t>
            </a:r>
            <a:r>
              <a:rPr lang="en-GB" altLang="en-US" b="1" dirty="0" smtClean="0"/>
              <a:t>of the </a:t>
            </a:r>
            <a:r>
              <a:rPr lang="en-GB" altLang="en-US" b="1" dirty="0" smtClean="0"/>
              <a:t>Liver</a:t>
            </a:r>
            <a:endParaRPr lang="en-GB" altLang="en-US" b="1" dirty="0" smtClean="0"/>
          </a:p>
        </p:txBody>
      </p:sp>
      <p:sp>
        <p:nvSpPr>
          <p:cNvPr id="2052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b="1" dirty="0" smtClean="0"/>
              <a:t>Page </a:t>
            </a:r>
            <a:r>
              <a:rPr lang="en-GB" altLang="en-US" b="1" dirty="0" smtClean="0"/>
              <a:t>26-27 (P38 – 41 of old book)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b="1" dirty="0" smtClean="0"/>
              <a:t>Success Criteria</a:t>
            </a:r>
            <a:endParaRPr lang="en-GB" altLang="en-US" b="1" dirty="0"/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Describe </a:t>
            </a:r>
            <a:r>
              <a:rPr lang="en-GB" altLang="en-US" dirty="0" smtClean="0"/>
              <a:t>the </a:t>
            </a:r>
            <a:r>
              <a:rPr lang="en-GB" altLang="en-US" b="1" dirty="0" smtClean="0"/>
              <a:t>histology</a:t>
            </a:r>
            <a:r>
              <a:rPr lang="en-GB" altLang="en-US" dirty="0" smtClean="0"/>
              <a:t> and gross structure of the </a:t>
            </a:r>
            <a:r>
              <a:rPr lang="en-GB" altLang="en-US" dirty="0" smtClean="0"/>
              <a:t>liver</a:t>
            </a:r>
          </a:p>
          <a:p>
            <a:pPr>
              <a:lnSpc>
                <a:spcPct val="90000"/>
              </a:lnSpc>
            </a:pPr>
            <a:r>
              <a:rPr lang="en-GB" altLang="en-US" b="1" dirty="0" smtClean="0"/>
              <a:t>Task</a:t>
            </a:r>
            <a:r>
              <a:rPr lang="en-GB" altLang="en-US" dirty="0" smtClean="0"/>
              <a:t>: Complete Worksheet</a:t>
            </a: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82089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6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Picture 2" descr="gall_bladder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</p:spPr>
      </p:pic>
      <p:sp>
        <p:nvSpPr>
          <p:cNvPr id="246787" name="AutoShape 3"/>
          <p:cNvSpPr>
            <a:spLocks noChangeArrowheads="1"/>
          </p:cNvSpPr>
          <p:nvPr/>
        </p:nvSpPr>
        <p:spPr bwMode="auto">
          <a:xfrm>
            <a:off x="1187450" y="2997200"/>
            <a:ext cx="1439863" cy="576263"/>
          </a:xfrm>
          <a:prstGeom prst="rightArrow">
            <a:avLst>
              <a:gd name="adj1" fmla="val 50000"/>
              <a:gd name="adj2" fmla="val 6246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788" name="AutoShape 4"/>
          <p:cNvSpPr>
            <a:spLocks noChangeArrowheads="1"/>
          </p:cNvSpPr>
          <p:nvPr/>
        </p:nvSpPr>
        <p:spPr bwMode="auto">
          <a:xfrm>
            <a:off x="1187450" y="1484313"/>
            <a:ext cx="1439863" cy="576262"/>
          </a:xfrm>
          <a:prstGeom prst="rightArrow">
            <a:avLst>
              <a:gd name="adj1" fmla="val 50000"/>
              <a:gd name="adj2" fmla="val 6246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789" name="AutoShape 5"/>
          <p:cNvSpPr>
            <a:spLocks noChangeArrowheads="1"/>
          </p:cNvSpPr>
          <p:nvPr/>
        </p:nvSpPr>
        <p:spPr bwMode="auto">
          <a:xfrm>
            <a:off x="3132138" y="4292600"/>
            <a:ext cx="1439862" cy="576263"/>
          </a:xfrm>
          <a:prstGeom prst="rightArrow">
            <a:avLst>
              <a:gd name="adj1" fmla="val 50000"/>
              <a:gd name="adj2" fmla="val 6246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1042988" y="4437063"/>
            <a:ext cx="20891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Pancreas</a:t>
            </a:r>
            <a:endParaRPr lang="en-US" b="0"/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-180975" y="3133725"/>
            <a:ext cx="2089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Gallbladder</a:t>
            </a:r>
            <a:endParaRPr lang="en-US" b="0"/>
          </a:p>
        </p:txBody>
      </p:sp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-36513" y="1571625"/>
            <a:ext cx="2089151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Liver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Structure of the Liver</vt:lpstr>
      <vt:lpstr>PowerPoint Presentation</vt:lpstr>
      <vt:lpstr>PowerPoint Presentation</vt:lpstr>
    </vt:vector>
  </TitlesOfParts>
  <Company>SHS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Williams</dc:creator>
  <cp:lastModifiedBy>Louise Wilson</cp:lastModifiedBy>
  <cp:revision>26</cp:revision>
  <dcterms:created xsi:type="dcterms:W3CDTF">2012-06-12T02:53:48Z</dcterms:created>
  <dcterms:modified xsi:type="dcterms:W3CDTF">2016-08-12T20:10:04Z</dcterms:modified>
</cp:coreProperties>
</file>