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"/>
  </p:notesMasterIdLst>
  <p:sldIdLst>
    <p:sldId id="264" r:id="rId2"/>
    <p:sldId id="26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37B761-EA70-4AB4-8CF4-1795112CE1B9}" type="datetimeFigureOut">
              <a:rPr lang="en-GB" smtClean="0"/>
              <a:t>27/10/2017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EA27C-5338-49F1-9E50-5213AE96B7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54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10/27/2017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10/27/2017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10/27/2017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10/27/2017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10/27/2017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10/27/2017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10/27/2017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10/27/2017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10/27/2017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10/27/2017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10/27/2017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10/27/2017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10/27/2017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10/27/2017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10/27/2017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10/27/2017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10/27/2017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10/27/2017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Mark Scheme [5]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03389" y="2421228"/>
            <a:ext cx="8785225" cy="370493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 dirty="0"/>
              <a:t>Adrenaline binds to receptor on target cell</a:t>
            </a:r>
          </a:p>
          <a:p>
            <a:pPr>
              <a:lnSpc>
                <a:spcPct val="90000"/>
              </a:lnSpc>
            </a:pPr>
            <a:r>
              <a:rPr lang="en-GB" sz="2400" dirty="0"/>
              <a:t>Adrenaline first messenger</a:t>
            </a:r>
          </a:p>
          <a:p>
            <a:pPr>
              <a:lnSpc>
                <a:spcPct val="90000"/>
              </a:lnSpc>
            </a:pPr>
            <a:r>
              <a:rPr lang="en-GB" sz="2400" dirty="0"/>
              <a:t>Adrenaline can’t enter the cell</a:t>
            </a:r>
          </a:p>
          <a:p>
            <a:pPr>
              <a:lnSpc>
                <a:spcPct val="90000"/>
              </a:lnSpc>
            </a:pPr>
            <a:r>
              <a:rPr lang="en-GB" sz="2400" dirty="0"/>
              <a:t>Changes shape of </a:t>
            </a:r>
            <a:r>
              <a:rPr lang="en-GB" sz="2400" dirty="0" err="1"/>
              <a:t>Adenyl</a:t>
            </a:r>
            <a:r>
              <a:rPr lang="en-GB" sz="2400" dirty="0"/>
              <a:t> cyclase inside cell</a:t>
            </a:r>
          </a:p>
          <a:p>
            <a:pPr>
              <a:lnSpc>
                <a:spcPct val="90000"/>
              </a:lnSpc>
            </a:pPr>
            <a:r>
              <a:rPr lang="en-GB" sz="2400" dirty="0"/>
              <a:t>Activates </a:t>
            </a:r>
            <a:r>
              <a:rPr lang="en-GB" sz="2400" dirty="0" err="1"/>
              <a:t>adenyl</a:t>
            </a:r>
            <a:r>
              <a:rPr lang="en-GB" sz="2400" dirty="0"/>
              <a:t> cyclase</a:t>
            </a:r>
          </a:p>
          <a:p>
            <a:pPr>
              <a:lnSpc>
                <a:spcPct val="90000"/>
              </a:lnSpc>
            </a:pPr>
            <a:r>
              <a:rPr lang="en-GB" sz="2400" dirty="0"/>
              <a:t>Changes ATP into </a:t>
            </a:r>
            <a:r>
              <a:rPr lang="en-GB" sz="2400" dirty="0" err="1"/>
              <a:t>cAMP</a:t>
            </a:r>
            <a:endParaRPr lang="en-GB" sz="2400" dirty="0"/>
          </a:p>
          <a:p>
            <a:pPr>
              <a:lnSpc>
                <a:spcPct val="90000"/>
              </a:lnSpc>
            </a:pPr>
            <a:r>
              <a:rPr lang="en-GB" sz="2400" dirty="0" err="1"/>
              <a:t>cAMP</a:t>
            </a:r>
            <a:r>
              <a:rPr lang="en-GB" sz="2400" dirty="0"/>
              <a:t> second messenger</a:t>
            </a:r>
          </a:p>
          <a:p>
            <a:pPr>
              <a:lnSpc>
                <a:spcPct val="90000"/>
              </a:lnSpc>
            </a:pPr>
            <a:r>
              <a:rPr lang="en-GB" sz="2400" dirty="0" err="1"/>
              <a:t>cAMP</a:t>
            </a:r>
            <a:r>
              <a:rPr lang="en-GB" sz="2400" dirty="0"/>
              <a:t> activates enzyme in the cell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85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Adrenaline Jan 11 </a:t>
            </a:r>
            <a:r>
              <a:rPr lang="en-GB" dirty="0" err="1" smtClean="0"/>
              <a:t>Markscheme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844824"/>
            <a:ext cx="9076216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222242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36</TotalTime>
  <Words>47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Wingdings 3</vt:lpstr>
      <vt:lpstr>Ion Boardroom</vt:lpstr>
      <vt:lpstr>Mark Scheme [5]</vt:lpstr>
      <vt:lpstr>Adrenaline Jan 11 Markscheme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Hormones</dc:title>
  <dc:creator>Louise Wilson</dc:creator>
  <cp:lastModifiedBy>Louise Wilson</cp:lastModifiedBy>
  <cp:revision>11</cp:revision>
  <cp:lastPrinted>2017-10-13T07:38:35Z</cp:lastPrinted>
  <dcterms:created xsi:type="dcterms:W3CDTF">2016-08-11T19:48:27Z</dcterms:created>
  <dcterms:modified xsi:type="dcterms:W3CDTF">2017-10-27T11:09:43Z</dcterms:modified>
</cp:coreProperties>
</file>