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geometric dee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19" t="12710" r="27267" b="15358"/>
          <a:stretch/>
        </p:blipFill>
        <p:spPr bwMode="auto">
          <a:xfrm>
            <a:off x="1391531" y="1142383"/>
            <a:ext cx="2251555" cy="3190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geometric flower draw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1770" y="3585950"/>
            <a:ext cx="2069647" cy="2069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2522548"/>
            <a:ext cx="8361229" cy="2098226"/>
          </a:xfrm>
        </p:spPr>
        <p:txBody>
          <a:bodyPr/>
          <a:lstStyle/>
          <a:p>
            <a:r>
              <a:rPr lang="en-GB" dirty="0" smtClean="0"/>
              <a:t>What affects biodiversity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96214" y="0"/>
            <a:ext cx="43788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170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Human population growth.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38514"/>
            <a:ext cx="9601200" cy="5319486"/>
          </a:xfrm>
        </p:spPr>
        <p:txBody>
          <a:bodyPr>
            <a:normAutofit/>
          </a:bodyPr>
          <a:lstStyle/>
          <a:p>
            <a:r>
              <a:rPr lang="en-GB" sz="2800" dirty="0" smtClean="0"/>
              <a:t>We’ve learned how to use the environment to our advantage.</a:t>
            </a:r>
            <a:endParaRPr lang="en-GB" sz="2400" dirty="0" smtClean="0"/>
          </a:p>
          <a:p>
            <a:r>
              <a:rPr lang="en-GB" sz="2800" dirty="0" smtClean="0"/>
              <a:t>To provide ourselves with food we alter ecosystems.</a:t>
            </a:r>
          </a:p>
          <a:p>
            <a:pPr marL="0" indent="0">
              <a:buNone/>
            </a:pPr>
            <a:r>
              <a:rPr lang="en-GB" dirty="0" smtClean="0"/>
              <a:t>Clearing land for agriculture.</a:t>
            </a:r>
          </a:p>
          <a:p>
            <a:r>
              <a:rPr lang="en-GB" sz="2800" dirty="0" smtClean="0"/>
              <a:t>We destroy and fragment ecosystems.</a:t>
            </a:r>
          </a:p>
          <a:p>
            <a:pPr marL="0" indent="0">
              <a:buNone/>
            </a:pPr>
            <a:r>
              <a:rPr lang="en-GB" dirty="0" smtClean="0"/>
              <a:t>Cutting down the rainforest.</a:t>
            </a:r>
          </a:p>
          <a:p>
            <a:r>
              <a:rPr lang="en-GB" sz="2800" dirty="0" smtClean="0"/>
              <a:t>Using up the earths resources.</a:t>
            </a:r>
          </a:p>
          <a:p>
            <a:pPr marL="0" indent="0">
              <a:buNone/>
            </a:pPr>
            <a:r>
              <a:rPr lang="en-GB" dirty="0" smtClean="0"/>
              <a:t>Fossil fuels.</a:t>
            </a:r>
          </a:p>
          <a:p>
            <a:r>
              <a:rPr lang="en-GB" sz="2800" dirty="0" smtClean="0"/>
              <a:t>Polluting the atmospheres.</a:t>
            </a:r>
          </a:p>
          <a:p>
            <a:pPr marL="0" indent="0">
              <a:buNone/>
            </a:pPr>
            <a:r>
              <a:rPr lang="en-GB" dirty="0" smtClean="0"/>
              <a:t>With cars, factories etc.</a:t>
            </a:r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96961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51114"/>
          </a:xfrm>
        </p:spPr>
        <p:txBody>
          <a:bodyPr/>
          <a:lstStyle/>
          <a:p>
            <a:r>
              <a:rPr lang="en-GB" dirty="0" smtClean="0"/>
              <a:t>Agriculture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36913"/>
            <a:ext cx="9601200" cy="4905829"/>
          </a:xfrm>
        </p:spPr>
        <p:txBody>
          <a:bodyPr>
            <a:normAutofit fontScale="92500" lnSpcReduction="10000"/>
          </a:bodyPr>
          <a:lstStyle/>
          <a:p>
            <a:r>
              <a:rPr lang="en-GB" sz="2800" dirty="0" smtClean="0"/>
              <a:t>Clearing natural vegetation.</a:t>
            </a:r>
          </a:p>
          <a:p>
            <a:pPr marL="0" indent="0">
              <a:buNone/>
            </a:pPr>
            <a:r>
              <a:rPr lang="en-GB" dirty="0" smtClean="0"/>
              <a:t>Reduces the size of wildlife’s habitat and the population. Genetic variation decreases.</a:t>
            </a:r>
          </a:p>
          <a:p>
            <a:pPr marL="0" indent="0">
              <a:buNone/>
            </a:pPr>
            <a:r>
              <a:rPr lang="en-GB" dirty="0" smtClean="0"/>
              <a:t>Has a lasting effect since a lot of individuals in the remaining population will lack the genes needed to adapt to changes in the environment.</a:t>
            </a:r>
          </a:p>
          <a:p>
            <a:pPr marL="0" indent="0">
              <a:buNone/>
            </a:pPr>
            <a:r>
              <a:rPr lang="en-GB" dirty="0" smtClean="0"/>
              <a:t>May also leave fragmented populations which can’t survive.</a:t>
            </a:r>
          </a:p>
          <a:p>
            <a:r>
              <a:rPr lang="en-GB" sz="2800" dirty="0" smtClean="0"/>
              <a:t>Monoculture &amp; selective breeding.</a:t>
            </a:r>
          </a:p>
          <a:p>
            <a:pPr marL="0" indent="0">
              <a:buNone/>
            </a:pPr>
            <a:r>
              <a:rPr lang="en-GB" sz="2200" b="1" dirty="0" smtClean="0"/>
              <a:t>Monoculture</a:t>
            </a:r>
            <a:r>
              <a:rPr lang="en-GB" sz="2200" dirty="0" smtClean="0"/>
              <a:t>: a crop consisting of one strain of plant.</a:t>
            </a:r>
          </a:p>
          <a:p>
            <a:pPr marL="0" indent="0">
              <a:buNone/>
            </a:pPr>
            <a:r>
              <a:rPr lang="en-GB" sz="2200" dirty="0" smtClean="0"/>
              <a:t>Very limited genetic variety but more efficient to harvest. </a:t>
            </a:r>
          </a:p>
          <a:p>
            <a:pPr marL="0" indent="0">
              <a:buNone/>
            </a:pPr>
            <a:r>
              <a:rPr lang="en-GB" sz="2200" dirty="0" smtClean="0"/>
              <a:t>Replaces diverse environments.</a:t>
            </a:r>
          </a:p>
          <a:p>
            <a:pPr marL="0" indent="0">
              <a:buNone/>
            </a:pPr>
            <a:r>
              <a:rPr lang="en-GB" sz="2200" dirty="0" smtClean="0"/>
              <a:t>Farmers will select plants with the ability to grow fast, high protein content etc. and eliminate plants with other characteristics. </a:t>
            </a:r>
          </a:p>
          <a:p>
            <a:pPr marL="0" indent="0">
              <a:buNone/>
            </a:pPr>
            <a:r>
              <a:rPr lang="en-GB" sz="2200" dirty="0" smtClean="0"/>
              <a:t>Loss of variety in a species is known as </a:t>
            </a:r>
            <a:r>
              <a:rPr lang="en-GB" sz="2200" b="1" dirty="0" smtClean="0"/>
              <a:t>genetic erosion.</a:t>
            </a:r>
          </a:p>
          <a:p>
            <a:endParaRPr lang="en-GB" sz="2800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913457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/>
          <a:lstStyle/>
          <a:p>
            <a:r>
              <a:rPr lang="en-GB" dirty="0" smtClean="0"/>
              <a:t>Climate change.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24000"/>
            <a:ext cx="9601200" cy="434340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Changes in the climate may prove too difficult for a lot of species to adapt to.</a:t>
            </a:r>
          </a:p>
          <a:p>
            <a:r>
              <a:rPr lang="en-GB" sz="2400" dirty="0" smtClean="0"/>
              <a:t>Obstructions for migration to the poles:</a:t>
            </a:r>
          </a:p>
          <a:p>
            <a:pPr marL="0" indent="0">
              <a:buNone/>
            </a:pPr>
            <a:r>
              <a:rPr lang="en-GB" sz="2400" dirty="0" smtClean="0"/>
              <a:t>Major human developments</a:t>
            </a:r>
          </a:p>
          <a:p>
            <a:pPr marL="0" indent="0">
              <a:buNone/>
            </a:pPr>
            <a:r>
              <a:rPr lang="en-GB" sz="2400" dirty="0" smtClean="0"/>
              <a:t>Agricultural land</a:t>
            </a:r>
          </a:p>
          <a:p>
            <a:pPr marL="0" indent="0">
              <a:buNone/>
            </a:pPr>
            <a:r>
              <a:rPr lang="en-GB" sz="2400" dirty="0" smtClean="0"/>
              <a:t>Large bodies of water</a:t>
            </a:r>
          </a:p>
          <a:p>
            <a:pPr marL="0" indent="0">
              <a:buNone/>
            </a:pPr>
            <a:r>
              <a:rPr lang="en-GB" sz="2400" dirty="0" smtClean="0"/>
              <a:t>Mountain ranges</a:t>
            </a:r>
          </a:p>
          <a:p>
            <a:r>
              <a:rPr lang="en-GB" sz="2400" dirty="0" smtClean="0"/>
              <a:t>Plants and animals we have selectively bred will find it even harder to change and will most likely not be able to survive.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05898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23686"/>
          </a:xfrm>
        </p:spPr>
        <p:txBody>
          <a:bodyPr/>
          <a:lstStyle/>
          <a:p>
            <a:r>
              <a:rPr lang="en-GB" dirty="0" smtClean="0"/>
              <a:t>Extinction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6229"/>
            <a:ext cx="9601200" cy="4111171"/>
          </a:xfrm>
        </p:spPr>
        <p:txBody>
          <a:bodyPr>
            <a:noAutofit/>
          </a:bodyPr>
          <a:lstStyle/>
          <a:p>
            <a:r>
              <a:rPr lang="en-GB" sz="2400" dirty="0" smtClean="0"/>
              <a:t>A lot of scientists believe humans are to blame for the extinctions of animals like mammoths as they were hunted for food.</a:t>
            </a:r>
          </a:p>
          <a:p>
            <a:r>
              <a:rPr lang="en-GB" sz="2400" dirty="0" smtClean="0"/>
              <a:t>Whereas other mass extinctions were because of natural circumstances instead of increased human behaviour like the more recent cases.</a:t>
            </a:r>
          </a:p>
          <a:p>
            <a:r>
              <a:rPr lang="en-GB" sz="2400" dirty="0" smtClean="0"/>
              <a:t>Up to 20% of species today could be extinct by 2030</a:t>
            </a:r>
          </a:p>
          <a:p>
            <a:r>
              <a:rPr lang="en-GB" sz="2400" dirty="0" smtClean="0"/>
              <a:t>And half could be extinct by 2100.</a:t>
            </a:r>
          </a:p>
          <a:p>
            <a:r>
              <a:rPr lang="en-GB" sz="2400" dirty="0" smtClean="0"/>
              <a:t>The increase in human population, scientists claim, will be the beginning of a mass extinction event and have a drastic impact on the worlds biodiversity.</a:t>
            </a:r>
          </a:p>
        </p:txBody>
      </p:sp>
      <p:sp>
        <p:nvSpPr>
          <p:cNvPr id="5" name="Right Brace 4"/>
          <p:cNvSpPr/>
          <p:nvPr/>
        </p:nvSpPr>
        <p:spPr>
          <a:xfrm>
            <a:off x="8795657" y="3657600"/>
            <a:ext cx="348343" cy="10160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9245600" y="3934767"/>
            <a:ext cx="2249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Further proof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6653241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181</TotalTime>
  <Words>337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Franklin Gothic Book</vt:lpstr>
      <vt:lpstr>Crop</vt:lpstr>
      <vt:lpstr>What affects biodiversity</vt:lpstr>
      <vt:lpstr>Human population growth.</vt:lpstr>
      <vt:lpstr>Agriculture</vt:lpstr>
      <vt:lpstr>Climate change.</vt:lpstr>
      <vt:lpstr>Extinction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affects biodiversity</dc:title>
  <dc:creator>craig hogben</dc:creator>
  <cp:lastModifiedBy>Helen Hawke</cp:lastModifiedBy>
  <cp:revision>9</cp:revision>
  <dcterms:created xsi:type="dcterms:W3CDTF">2017-04-04T18:19:35Z</dcterms:created>
  <dcterms:modified xsi:type="dcterms:W3CDTF">2017-04-05T08:12:10Z</dcterms:modified>
</cp:coreProperties>
</file>